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56" r:id="rId5"/>
    <p:sldId id="279" r:id="rId6"/>
    <p:sldId id="277" r:id="rId7"/>
    <p:sldId id="280" r:id="rId8"/>
    <p:sldId id="281" r:id="rId9"/>
    <p:sldId id="278" r:id="rId10"/>
    <p:sldId id="282" r:id="rId11"/>
    <p:sldId id="288" r:id="rId12"/>
    <p:sldId id="283" r:id="rId13"/>
    <p:sldId id="290" r:id="rId14"/>
    <p:sldId id="294" r:id="rId15"/>
    <p:sldId id="284" r:id="rId16"/>
    <p:sldId id="295" r:id="rId17"/>
    <p:sldId id="293" r:id="rId18"/>
    <p:sldId id="291" r:id="rId19"/>
    <p:sldId id="292" r:id="rId20"/>
    <p:sldId id="285" r:id="rId21"/>
    <p:sldId id="28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E83ADB-5D8A-4FDA-8ED3-A28CF37AE838}" v="353" dt="2023-10-04T10:36:00.8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490" autoAdjust="0"/>
  </p:normalViewPr>
  <p:slideViewPr>
    <p:cSldViewPr snapToGrid="0">
      <p:cViewPr varScale="1">
        <p:scale>
          <a:sx n="56" d="100"/>
          <a:sy n="56" d="100"/>
        </p:scale>
        <p:origin x="1284"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KHOO WAN TING (UC-FT)" userId="d035c054-3173-43b0-a6f8-52b0492d51a0" providerId="ADAL" clId="{E9E83ADB-5D8A-4FDA-8ED3-A28CF37AE838}"/>
    <pc:docChg chg="undo redo custSel addSld delSld modSld sldOrd">
      <pc:chgData name="# KHOO WAN TING (UC-FT)" userId="d035c054-3173-43b0-a6f8-52b0492d51a0" providerId="ADAL" clId="{E9E83ADB-5D8A-4FDA-8ED3-A28CF37AE838}" dt="2023-10-04T10:49:13.095" v="10743" actId="20577"/>
      <pc:docMkLst>
        <pc:docMk/>
      </pc:docMkLst>
      <pc:sldChg chg="addSp delSp modSp mod">
        <pc:chgData name="# KHOO WAN TING (UC-FT)" userId="d035c054-3173-43b0-a6f8-52b0492d51a0" providerId="ADAL" clId="{E9E83ADB-5D8A-4FDA-8ED3-A28CF37AE838}" dt="2023-10-03T10:54:53.756" v="176" actId="1037"/>
        <pc:sldMkLst>
          <pc:docMk/>
          <pc:sldMk cId="2806257027" sldId="256"/>
        </pc:sldMkLst>
        <pc:spChg chg="mod">
          <ac:chgData name="# KHOO WAN TING (UC-FT)" userId="d035c054-3173-43b0-a6f8-52b0492d51a0" providerId="ADAL" clId="{E9E83ADB-5D8A-4FDA-8ED3-A28CF37AE838}" dt="2023-10-03T10:54:45.976" v="172" actId="1035"/>
          <ac:spMkLst>
            <pc:docMk/>
            <pc:sldMk cId="2806257027" sldId="256"/>
            <ac:spMk id="2" creationId="{DE3D84FB-5D02-47D2-98FD-4F01A02E2AEA}"/>
          </ac:spMkLst>
        </pc:spChg>
        <pc:spChg chg="mod">
          <ac:chgData name="# KHOO WAN TING (UC-FT)" userId="d035c054-3173-43b0-a6f8-52b0492d51a0" providerId="ADAL" clId="{E9E83ADB-5D8A-4FDA-8ED3-A28CF37AE838}" dt="2023-10-03T10:54:53.756" v="176" actId="1037"/>
          <ac:spMkLst>
            <pc:docMk/>
            <pc:sldMk cId="2806257027" sldId="256"/>
            <ac:spMk id="3" creationId="{E9F6641D-ADF3-40BD-9BA3-E740E77C8826}"/>
          </ac:spMkLst>
        </pc:spChg>
        <pc:picChg chg="add del mod ord">
          <ac:chgData name="# KHOO WAN TING (UC-FT)" userId="d035c054-3173-43b0-a6f8-52b0492d51a0" providerId="ADAL" clId="{E9E83ADB-5D8A-4FDA-8ED3-A28CF37AE838}" dt="2023-10-01T12:35:35.852" v="46" actId="29295"/>
          <ac:picMkLst>
            <pc:docMk/>
            <pc:sldMk cId="2806257027" sldId="256"/>
            <ac:picMk id="5" creationId="{230BD1B1-AA22-48F1-B3ED-579CD284605D}"/>
          </ac:picMkLst>
        </pc:picChg>
      </pc:sldChg>
      <pc:sldChg chg="addSp delSp modSp mod modNotesTx">
        <pc:chgData name="# KHOO WAN TING (UC-FT)" userId="d035c054-3173-43b0-a6f8-52b0492d51a0" providerId="ADAL" clId="{E9E83ADB-5D8A-4FDA-8ED3-A28CF37AE838}" dt="2023-10-04T02:24:18.585" v="10518" actId="20577"/>
        <pc:sldMkLst>
          <pc:docMk/>
          <pc:sldMk cId="1401741552" sldId="277"/>
        </pc:sldMkLst>
        <pc:spChg chg="mod">
          <ac:chgData name="# KHOO WAN TING (UC-FT)" userId="d035c054-3173-43b0-a6f8-52b0492d51a0" providerId="ADAL" clId="{E9E83ADB-5D8A-4FDA-8ED3-A28CF37AE838}" dt="2023-10-03T11:40:23.133" v="572" actId="20577"/>
          <ac:spMkLst>
            <pc:docMk/>
            <pc:sldMk cId="1401741552" sldId="277"/>
            <ac:spMk id="2" creationId="{7A4919D0-F177-4BBA-9A0B-DBA69E2ED764}"/>
          </ac:spMkLst>
        </pc:spChg>
        <pc:spChg chg="mod">
          <ac:chgData name="# KHOO WAN TING (UC-FT)" userId="d035c054-3173-43b0-a6f8-52b0492d51a0" providerId="ADAL" clId="{E9E83ADB-5D8A-4FDA-8ED3-A28CF37AE838}" dt="2023-10-03T15:18:41.735" v="2009" actId="18245"/>
          <ac:spMkLst>
            <pc:docMk/>
            <pc:sldMk cId="1401741552" sldId="277"/>
            <ac:spMk id="4" creationId="{407F99D6-88E3-AA57-5A7D-97FF03C983E6}"/>
          </ac:spMkLst>
        </pc:spChg>
        <pc:spChg chg="mod">
          <ac:chgData name="# KHOO WAN TING (UC-FT)" userId="d035c054-3173-43b0-a6f8-52b0492d51a0" providerId="ADAL" clId="{E9E83ADB-5D8A-4FDA-8ED3-A28CF37AE838}" dt="2023-10-03T15:18:41.735" v="2009" actId="18245"/>
          <ac:spMkLst>
            <pc:docMk/>
            <pc:sldMk cId="1401741552" sldId="277"/>
            <ac:spMk id="6" creationId="{78FBB7CB-C093-EA10-E749-199F4F5AFD8F}"/>
          </ac:spMkLst>
        </pc:spChg>
        <pc:spChg chg="mod">
          <ac:chgData name="# KHOO WAN TING (UC-FT)" userId="d035c054-3173-43b0-a6f8-52b0492d51a0" providerId="ADAL" clId="{E9E83ADB-5D8A-4FDA-8ED3-A28CF37AE838}" dt="2023-10-03T15:18:41.735" v="2009" actId="18245"/>
          <ac:spMkLst>
            <pc:docMk/>
            <pc:sldMk cId="1401741552" sldId="277"/>
            <ac:spMk id="7" creationId="{49C96B8E-DFB5-B69F-ED9D-35D3F406D6D7}"/>
          </ac:spMkLst>
        </pc:spChg>
        <pc:spChg chg="mod">
          <ac:chgData name="# KHOO WAN TING (UC-FT)" userId="d035c054-3173-43b0-a6f8-52b0492d51a0" providerId="ADAL" clId="{E9E83ADB-5D8A-4FDA-8ED3-A28CF37AE838}" dt="2023-10-03T15:18:41.735" v="2009" actId="18245"/>
          <ac:spMkLst>
            <pc:docMk/>
            <pc:sldMk cId="1401741552" sldId="277"/>
            <ac:spMk id="8" creationId="{36168971-621A-E53E-EFE3-E344372F0649}"/>
          </ac:spMkLst>
        </pc:spChg>
        <pc:spChg chg="mod">
          <ac:chgData name="# KHOO WAN TING (UC-FT)" userId="d035c054-3173-43b0-a6f8-52b0492d51a0" providerId="ADAL" clId="{E9E83ADB-5D8A-4FDA-8ED3-A28CF37AE838}" dt="2023-10-03T15:18:41.735" v="2009" actId="18245"/>
          <ac:spMkLst>
            <pc:docMk/>
            <pc:sldMk cId="1401741552" sldId="277"/>
            <ac:spMk id="9" creationId="{C7188FD9-AA71-85CD-323A-68802A0D012E}"/>
          </ac:spMkLst>
        </pc:spChg>
        <pc:spChg chg="mod">
          <ac:chgData name="# KHOO WAN TING (UC-FT)" userId="d035c054-3173-43b0-a6f8-52b0492d51a0" providerId="ADAL" clId="{E9E83ADB-5D8A-4FDA-8ED3-A28CF37AE838}" dt="2023-10-03T15:18:41.735" v="2009" actId="18245"/>
          <ac:spMkLst>
            <pc:docMk/>
            <pc:sldMk cId="1401741552" sldId="277"/>
            <ac:spMk id="10" creationId="{2239DDC6-F635-5DB7-3A32-DE712D821621}"/>
          </ac:spMkLst>
        </pc:spChg>
        <pc:spChg chg="mod">
          <ac:chgData name="# KHOO WAN TING (UC-FT)" userId="d035c054-3173-43b0-a6f8-52b0492d51a0" providerId="ADAL" clId="{E9E83ADB-5D8A-4FDA-8ED3-A28CF37AE838}" dt="2023-10-03T15:18:41.735" v="2009" actId="18245"/>
          <ac:spMkLst>
            <pc:docMk/>
            <pc:sldMk cId="1401741552" sldId="277"/>
            <ac:spMk id="11" creationId="{C6BC6EF8-2633-00D7-FBD6-B576C7B52349}"/>
          </ac:spMkLst>
        </pc:spChg>
        <pc:spChg chg="mod">
          <ac:chgData name="# KHOO WAN TING (UC-FT)" userId="d035c054-3173-43b0-a6f8-52b0492d51a0" providerId="ADAL" clId="{E9E83ADB-5D8A-4FDA-8ED3-A28CF37AE838}" dt="2023-10-03T15:18:41.735" v="2009" actId="18245"/>
          <ac:spMkLst>
            <pc:docMk/>
            <pc:sldMk cId="1401741552" sldId="277"/>
            <ac:spMk id="12" creationId="{D63937F3-8F15-C50D-7181-3A3681D6FFFF}"/>
          </ac:spMkLst>
        </pc:spChg>
        <pc:spChg chg="mod">
          <ac:chgData name="# KHOO WAN TING (UC-FT)" userId="d035c054-3173-43b0-a6f8-52b0492d51a0" providerId="ADAL" clId="{E9E83ADB-5D8A-4FDA-8ED3-A28CF37AE838}" dt="2023-10-03T15:18:39.547" v="2008" actId="18245"/>
          <ac:spMkLst>
            <pc:docMk/>
            <pc:sldMk cId="1401741552" sldId="277"/>
            <ac:spMk id="13" creationId="{4B35F326-E9A2-E546-8642-3E211C257FB8}"/>
          </ac:spMkLst>
        </pc:spChg>
        <pc:grpChg chg="mod">
          <ac:chgData name="# KHOO WAN TING (UC-FT)" userId="d035c054-3173-43b0-a6f8-52b0492d51a0" providerId="ADAL" clId="{E9E83ADB-5D8A-4FDA-8ED3-A28CF37AE838}" dt="2023-10-03T15:18:41.735" v="2009" actId="18245"/>
          <ac:grpSpMkLst>
            <pc:docMk/>
            <pc:sldMk cId="1401741552" sldId="277"/>
            <ac:grpSpMk id="3" creationId="{23C93E24-2794-CDD8-2374-090564727C17}"/>
          </ac:grpSpMkLst>
        </pc:grpChg>
        <pc:graphicFrameChg chg="add del mod">
          <ac:chgData name="# KHOO WAN TING (UC-FT)" userId="d035c054-3173-43b0-a6f8-52b0492d51a0" providerId="ADAL" clId="{E9E83ADB-5D8A-4FDA-8ED3-A28CF37AE838}" dt="2023-10-03T19:49:16.686" v="7061" actId="20577"/>
          <ac:graphicFrameMkLst>
            <pc:docMk/>
            <pc:sldMk cId="1401741552" sldId="277"/>
            <ac:graphicFrameMk id="5" creationId="{91DB1382-7276-49FA-9632-38D558F457E3}"/>
          </ac:graphicFrameMkLst>
        </pc:graphicFrameChg>
      </pc:sldChg>
      <pc:sldChg chg="addSp delSp modSp new mod setBg modNotesTx">
        <pc:chgData name="# KHOO WAN TING (UC-FT)" userId="d035c054-3173-43b0-a6f8-52b0492d51a0" providerId="ADAL" clId="{E9E83ADB-5D8A-4FDA-8ED3-A28CF37AE838}" dt="2023-10-04T10:26:48.909" v="10548" actId="20577"/>
        <pc:sldMkLst>
          <pc:docMk/>
          <pc:sldMk cId="1924233321" sldId="278"/>
        </pc:sldMkLst>
        <pc:spChg chg="mod">
          <ac:chgData name="# KHOO WAN TING (UC-FT)" userId="d035c054-3173-43b0-a6f8-52b0492d51a0" providerId="ADAL" clId="{E9E83ADB-5D8A-4FDA-8ED3-A28CF37AE838}" dt="2023-10-03T19:03:18.661" v="5958" actId="26606"/>
          <ac:spMkLst>
            <pc:docMk/>
            <pc:sldMk cId="1924233321" sldId="278"/>
            <ac:spMk id="2" creationId="{24B3A198-E237-EDDC-28DF-8D308428DC22}"/>
          </ac:spMkLst>
        </pc:spChg>
        <pc:spChg chg="del">
          <ac:chgData name="# KHOO WAN TING (UC-FT)" userId="d035c054-3173-43b0-a6f8-52b0492d51a0" providerId="ADAL" clId="{E9E83ADB-5D8A-4FDA-8ED3-A28CF37AE838}" dt="2023-10-03T18:37:00.205" v="5366" actId="478"/>
          <ac:spMkLst>
            <pc:docMk/>
            <pc:sldMk cId="1924233321" sldId="278"/>
            <ac:spMk id="3" creationId="{C716750B-1208-88FF-0447-FC89D9D19BB8}"/>
          </ac:spMkLst>
        </pc:spChg>
        <pc:spChg chg="add mod">
          <ac:chgData name="# KHOO WAN TING (UC-FT)" userId="d035c054-3173-43b0-a6f8-52b0492d51a0" providerId="ADAL" clId="{E9E83ADB-5D8A-4FDA-8ED3-A28CF37AE838}" dt="2023-10-03T19:06:01.554" v="5983" actId="27636"/>
          <ac:spMkLst>
            <pc:docMk/>
            <pc:sldMk cId="1924233321" sldId="278"/>
            <ac:spMk id="6" creationId="{654AF988-67B6-8D6D-AD04-C1537467183B}"/>
          </ac:spMkLst>
        </pc:spChg>
        <pc:picChg chg="add del">
          <ac:chgData name="# KHOO WAN TING (UC-FT)" userId="d035c054-3173-43b0-a6f8-52b0492d51a0" providerId="ADAL" clId="{E9E83ADB-5D8A-4FDA-8ED3-A28CF37AE838}" dt="2023-10-03T12:05:54.491" v="1001" actId="21"/>
          <ac:picMkLst>
            <pc:docMk/>
            <pc:sldMk cId="1924233321" sldId="278"/>
            <ac:picMk id="5" creationId="{4D422858-0067-E752-635B-B6D59059153F}"/>
          </ac:picMkLst>
        </pc:picChg>
        <pc:picChg chg="add del mod">
          <ac:chgData name="# KHOO WAN TING (UC-FT)" userId="d035c054-3173-43b0-a6f8-52b0492d51a0" providerId="ADAL" clId="{E9E83ADB-5D8A-4FDA-8ED3-A28CF37AE838}" dt="2023-10-03T18:46:19.338" v="5643" actId="478"/>
          <ac:picMkLst>
            <pc:docMk/>
            <pc:sldMk cId="1924233321" sldId="278"/>
            <ac:picMk id="8" creationId="{A08CAC41-CD2F-E3A1-5C1E-913ED24F48EA}"/>
          </ac:picMkLst>
        </pc:picChg>
        <pc:picChg chg="add del mod modCrop">
          <ac:chgData name="# KHOO WAN TING (UC-FT)" userId="d035c054-3173-43b0-a6f8-52b0492d51a0" providerId="ADAL" clId="{E9E83ADB-5D8A-4FDA-8ED3-A28CF37AE838}" dt="2023-10-03T18:58:20.260" v="5932" actId="478"/>
          <ac:picMkLst>
            <pc:docMk/>
            <pc:sldMk cId="1924233321" sldId="278"/>
            <ac:picMk id="10" creationId="{1044127A-0A4F-87D3-3FE4-CC8E81E73466}"/>
          </ac:picMkLst>
        </pc:picChg>
        <pc:picChg chg="add del mod">
          <ac:chgData name="# KHOO WAN TING (UC-FT)" userId="d035c054-3173-43b0-a6f8-52b0492d51a0" providerId="ADAL" clId="{E9E83ADB-5D8A-4FDA-8ED3-A28CF37AE838}" dt="2023-10-03T19:02:50.246" v="5955" actId="478"/>
          <ac:picMkLst>
            <pc:docMk/>
            <pc:sldMk cId="1924233321" sldId="278"/>
            <ac:picMk id="12" creationId="{6E4CA2EF-40AA-B7FB-1FC3-69EA068897EC}"/>
          </ac:picMkLst>
        </pc:picChg>
        <pc:picChg chg="add del mod modCrop">
          <ac:chgData name="# KHOO WAN TING (UC-FT)" userId="d035c054-3173-43b0-a6f8-52b0492d51a0" providerId="ADAL" clId="{E9E83ADB-5D8A-4FDA-8ED3-A28CF37AE838}" dt="2023-10-03T19:05:30.459" v="5974" actId="478"/>
          <ac:picMkLst>
            <pc:docMk/>
            <pc:sldMk cId="1924233321" sldId="278"/>
            <ac:picMk id="14" creationId="{974FCE5F-8C06-48A7-7CEF-52C6EC59725D}"/>
          </ac:picMkLst>
        </pc:picChg>
        <pc:picChg chg="add mod">
          <ac:chgData name="# KHOO WAN TING (UC-FT)" userId="d035c054-3173-43b0-a6f8-52b0492d51a0" providerId="ADAL" clId="{E9E83ADB-5D8A-4FDA-8ED3-A28CF37AE838}" dt="2023-10-03T19:06:04.487" v="5984" actId="1076"/>
          <ac:picMkLst>
            <pc:docMk/>
            <pc:sldMk cId="1924233321" sldId="278"/>
            <ac:picMk id="16" creationId="{FF1EE17D-4C19-F9D2-80AC-3C0FC6B31C8A}"/>
          </ac:picMkLst>
        </pc:picChg>
        <pc:picChg chg="add mod">
          <ac:chgData name="# KHOO WAN TING (UC-FT)" userId="d035c054-3173-43b0-a6f8-52b0492d51a0" providerId="ADAL" clId="{E9E83ADB-5D8A-4FDA-8ED3-A28CF37AE838}" dt="2023-10-03T20:27:52.681" v="8435" actId="1076"/>
          <ac:picMkLst>
            <pc:docMk/>
            <pc:sldMk cId="1924233321" sldId="278"/>
            <ac:picMk id="7170" creationId="{7946D1E8-92CE-18EF-C30D-136389FE027D}"/>
          </ac:picMkLst>
        </pc:picChg>
      </pc:sldChg>
      <pc:sldChg chg="modSp new mod ord">
        <pc:chgData name="# KHOO WAN TING (UC-FT)" userId="d035c054-3173-43b0-a6f8-52b0492d51a0" providerId="ADAL" clId="{E9E83ADB-5D8A-4FDA-8ED3-A28CF37AE838}" dt="2023-10-04T02:38:31.994" v="10531" actId="1035"/>
        <pc:sldMkLst>
          <pc:docMk/>
          <pc:sldMk cId="888878186" sldId="279"/>
        </pc:sldMkLst>
        <pc:spChg chg="mod">
          <ac:chgData name="# KHOO WAN TING (UC-FT)" userId="d035c054-3173-43b0-a6f8-52b0492d51a0" providerId="ADAL" clId="{E9E83ADB-5D8A-4FDA-8ED3-A28CF37AE838}" dt="2023-10-03T10:55:36.706" v="196"/>
          <ac:spMkLst>
            <pc:docMk/>
            <pc:sldMk cId="888878186" sldId="279"/>
            <ac:spMk id="2" creationId="{FDF34574-6083-1CD3-7F24-F524130A480B}"/>
          </ac:spMkLst>
        </pc:spChg>
        <pc:spChg chg="mod">
          <ac:chgData name="# KHOO WAN TING (UC-FT)" userId="d035c054-3173-43b0-a6f8-52b0492d51a0" providerId="ADAL" clId="{E9E83ADB-5D8A-4FDA-8ED3-A28CF37AE838}" dt="2023-10-04T02:38:31.994" v="10531" actId="1035"/>
          <ac:spMkLst>
            <pc:docMk/>
            <pc:sldMk cId="888878186" sldId="279"/>
            <ac:spMk id="3" creationId="{C9A1C15E-9BA8-BDE6-0054-42F173B8CA47}"/>
          </ac:spMkLst>
        </pc:spChg>
      </pc:sldChg>
      <pc:sldChg chg="addSp delSp modSp add mod setBg modClrScheme chgLayout modNotesTx">
        <pc:chgData name="# KHOO WAN TING (UC-FT)" userId="d035c054-3173-43b0-a6f8-52b0492d51a0" providerId="ADAL" clId="{E9E83ADB-5D8A-4FDA-8ED3-A28CF37AE838}" dt="2023-10-04T02:29:08.416" v="10523" actId="20577"/>
        <pc:sldMkLst>
          <pc:docMk/>
          <pc:sldMk cId="1055101029" sldId="280"/>
        </pc:sldMkLst>
        <pc:spChg chg="mod ord">
          <ac:chgData name="# KHOO WAN TING (UC-FT)" userId="d035c054-3173-43b0-a6f8-52b0492d51a0" providerId="ADAL" clId="{E9E83ADB-5D8A-4FDA-8ED3-A28CF37AE838}" dt="2023-10-03T15:40:04.438" v="2683" actId="700"/>
          <ac:spMkLst>
            <pc:docMk/>
            <pc:sldMk cId="1055101029" sldId="280"/>
            <ac:spMk id="2" creationId="{7A4919D0-F177-4BBA-9A0B-DBA69E2ED764}"/>
          </ac:spMkLst>
        </pc:spChg>
        <pc:spChg chg="add mod ord">
          <ac:chgData name="# KHOO WAN TING (UC-FT)" userId="d035c054-3173-43b0-a6f8-52b0492d51a0" providerId="ADAL" clId="{E9E83ADB-5D8A-4FDA-8ED3-A28CF37AE838}" dt="2023-10-04T02:29:08.416" v="10523" actId="20577"/>
          <ac:spMkLst>
            <pc:docMk/>
            <pc:sldMk cId="1055101029" sldId="280"/>
            <ac:spMk id="4" creationId="{3F220479-426E-9E4E-2723-C6725E704284}"/>
          </ac:spMkLst>
        </pc:spChg>
        <pc:spChg chg="add mod ord">
          <ac:chgData name="# KHOO WAN TING (UC-FT)" userId="d035c054-3173-43b0-a6f8-52b0492d51a0" providerId="ADAL" clId="{E9E83ADB-5D8A-4FDA-8ED3-A28CF37AE838}" dt="2023-10-03T17:43:52.492" v="3870" actId="21"/>
          <ac:spMkLst>
            <pc:docMk/>
            <pc:sldMk cId="1055101029" sldId="280"/>
            <ac:spMk id="6" creationId="{C45B9531-392E-1CE0-3EDE-BEC6A2B33390}"/>
          </ac:spMkLst>
        </pc:spChg>
        <pc:spChg chg="add del">
          <ac:chgData name="# KHOO WAN TING (UC-FT)" userId="d035c054-3173-43b0-a6f8-52b0492d51a0" providerId="ADAL" clId="{E9E83ADB-5D8A-4FDA-8ED3-A28CF37AE838}" dt="2023-10-03T15:33:20.677" v="2147" actId="26606"/>
          <ac:spMkLst>
            <pc:docMk/>
            <pc:sldMk cId="1055101029" sldId="280"/>
            <ac:spMk id="1031" creationId="{27B7C6F6-4579-4D42-9857-ED1B2EE07B99}"/>
          </ac:spMkLst>
        </pc:spChg>
        <pc:spChg chg="add del">
          <ac:chgData name="# KHOO WAN TING (UC-FT)" userId="d035c054-3173-43b0-a6f8-52b0492d51a0" providerId="ADAL" clId="{E9E83ADB-5D8A-4FDA-8ED3-A28CF37AE838}" dt="2023-10-03T15:33:20.677" v="2147" actId="26606"/>
          <ac:spMkLst>
            <pc:docMk/>
            <pc:sldMk cId="1055101029" sldId="280"/>
            <ac:spMk id="1033" creationId="{7E6D8249-E901-4E71-B15A-A7F5D7F7B0E1}"/>
          </ac:spMkLst>
        </pc:spChg>
        <pc:graphicFrameChg chg="del mod ord">
          <ac:chgData name="# KHOO WAN TING (UC-FT)" userId="d035c054-3173-43b0-a6f8-52b0492d51a0" providerId="ADAL" clId="{E9E83ADB-5D8A-4FDA-8ED3-A28CF37AE838}" dt="2023-10-03T15:31:06.260" v="2094" actId="478"/>
          <ac:graphicFrameMkLst>
            <pc:docMk/>
            <pc:sldMk cId="1055101029" sldId="280"/>
            <ac:graphicFrameMk id="5" creationId="{91DB1382-7276-49FA-9632-38D558F457E3}"/>
          </ac:graphicFrameMkLst>
        </pc:graphicFrameChg>
        <pc:picChg chg="add del mod">
          <ac:chgData name="# KHOO WAN TING (UC-FT)" userId="d035c054-3173-43b0-a6f8-52b0492d51a0" providerId="ADAL" clId="{E9E83ADB-5D8A-4FDA-8ED3-A28CF37AE838}" dt="2023-10-03T15:40:40.868" v="2693" actId="478"/>
          <ac:picMkLst>
            <pc:docMk/>
            <pc:sldMk cId="1055101029" sldId="280"/>
            <ac:picMk id="1026" creationId="{4B0837A3-A048-EF75-1CE3-CD6CEAC518B8}"/>
          </ac:picMkLst>
        </pc:picChg>
        <pc:picChg chg="add mod">
          <ac:chgData name="# KHOO WAN TING (UC-FT)" userId="d035c054-3173-43b0-a6f8-52b0492d51a0" providerId="ADAL" clId="{E9E83ADB-5D8A-4FDA-8ED3-A28CF37AE838}" dt="2023-10-03T17:33:59.457" v="3197"/>
          <ac:picMkLst>
            <pc:docMk/>
            <pc:sldMk cId="1055101029" sldId="280"/>
            <ac:picMk id="1028" creationId="{1F0C4E84-1FA9-7F15-FA7C-0883491DCB44}"/>
          </ac:picMkLst>
        </pc:picChg>
      </pc:sldChg>
      <pc:sldChg chg="addSp delSp modSp add mod chgLayout modNotesTx">
        <pc:chgData name="# KHOO WAN TING (UC-FT)" userId="d035c054-3173-43b0-a6f8-52b0492d51a0" providerId="ADAL" clId="{E9E83ADB-5D8A-4FDA-8ED3-A28CF37AE838}" dt="2023-10-03T18:35:36.306" v="5365" actId="20577"/>
        <pc:sldMkLst>
          <pc:docMk/>
          <pc:sldMk cId="1562625018" sldId="281"/>
        </pc:sldMkLst>
        <pc:spChg chg="mod ord">
          <ac:chgData name="# KHOO WAN TING (UC-FT)" userId="d035c054-3173-43b0-a6f8-52b0492d51a0" providerId="ADAL" clId="{E9E83ADB-5D8A-4FDA-8ED3-A28CF37AE838}" dt="2023-10-03T18:35:36.306" v="5365" actId="20577"/>
          <ac:spMkLst>
            <pc:docMk/>
            <pc:sldMk cId="1562625018" sldId="281"/>
            <ac:spMk id="2" creationId="{7A4919D0-F177-4BBA-9A0B-DBA69E2ED764}"/>
          </ac:spMkLst>
        </pc:spChg>
        <pc:spChg chg="add del mod">
          <ac:chgData name="# KHOO WAN TING (UC-FT)" userId="d035c054-3173-43b0-a6f8-52b0492d51a0" providerId="ADAL" clId="{E9E83ADB-5D8A-4FDA-8ED3-A28CF37AE838}" dt="2023-10-03T18:03:52.573" v="3934" actId="11529"/>
          <ac:spMkLst>
            <pc:docMk/>
            <pc:sldMk cId="1562625018" sldId="281"/>
            <ac:spMk id="4" creationId="{A62CA69F-9ACE-0875-FD74-10EAA9ADB25C}"/>
          </ac:spMkLst>
        </pc:spChg>
        <pc:spChg chg="del mod">
          <ac:chgData name="# KHOO WAN TING (UC-FT)" userId="d035c054-3173-43b0-a6f8-52b0492d51a0" providerId="ADAL" clId="{E9E83ADB-5D8A-4FDA-8ED3-A28CF37AE838}" dt="2023-10-03T18:04:07.564" v="3941" actId="478"/>
          <ac:spMkLst>
            <pc:docMk/>
            <pc:sldMk cId="1562625018" sldId="281"/>
            <ac:spMk id="7" creationId="{C1CD38E7-AEB6-AFBF-303A-33DCBCDBD141}"/>
          </ac:spMkLst>
        </pc:spChg>
        <pc:spChg chg="del mod">
          <ac:chgData name="# KHOO WAN TING (UC-FT)" userId="d035c054-3173-43b0-a6f8-52b0492d51a0" providerId="ADAL" clId="{E9E83ADB-5D8A-4FDA-8ED3-A28CF37AE838}" dt="2023-10-03T18:04:06.311" v="3940" actId="478"/>
          <ac:spMkLst>
            <pc:docMk/>
            <pc:sldMk cId="1562625018" sldId="281"/>
            <ac:spMk id="8" creationId="{05937FE7-EE3A-CE78-E772-999FD0C603D4}"/>
          </ac:spMkLst>
        </pc:spChg>
        <pc:spChg chg="del mod topLvl">
          <ac:chgData name="# KHOO WAN TING (UC-FT)" userId="d035c054-3173-43b0-a6f8-52b0492d51a0" providerId="ADAL" clId="{E9E83ADB-5D8A-4FDA-8ED3-A28CF37AE838}" dt="2023-10-03T18:09:04.408" v="4174" actId="478"/>
          <ac:spMkLst>
            <pc:docMk/>
            <pc:sldMk cId="1562625018" sldId="281"/>
            <ac:spMk id="9" creationId="{12DF65A4-FF6C-B38D-D11A-F1A410237C0F}"/>
          </ac:spMkLst>
        </pc:spChg>
        <pc:spChg chg="del mod">
          <ac:chgData name="# KHOO WAN TING (UC-FT)" userId="d035c054-3173-43b0-a6f8-52b0492d51a0" providerId="ADAL" clId="{E9E83ADB-5D8A-4FDA-8ED3-A28CF37AE838}" dt="2023-10-03T18:04:04.976" v="3939" actId="478"/>
          <ac:spMkLst>
            <pc:docMk/>
            <pc:sldMk cId="1562625018" sldId="281"/>
            <ac:spMk id="10" creationId="{DA05FE2E-2618-3064-2693-A18AB9ABFFB9}"/>
          </ac:spMkLst>
        </pc:spChg>
        <pc:spChg chg="del mod">
          <ac:chgData name="# KHOO WAN TING (UC-FT)" userId="d035c054-3173-43b0-a6f8-52b0492d51a0" providerId="ADAL" clId="{E9E83ADB-5D8A-4FDA-8ED3-A28CF37AE838}" dt="2023-10-03T18:04:01.404" v="3936" actId="478"/>
          <ac:spMkLst>
            <pc:docMk/>
            <pc:sldMk cId="1562625018" sldId="281"/>
            <ac:spMk id="11" creationId="{7121631D-C434-9220-C9B2-AFB0EB0E0459}"/>
          </ac:spMkLst>
        </pc:spChg>
        <pc:spChg chg="del mod topLvl">
          <ac:chgData name="# KHOO WAN TING (UC-FT)" userId="d035c054-3173-43b0-a6f8-52b0492d51a0" providerId="ADAL" clId="{E9E83ADB-5D8A-4FDA-8ED3-A28CF37AE838}" dt="2023-10-03T18:08:50.446" v="4170" actId="478"/>
          <ac:spMkLst>
            <pc:docMk/>
            <pc:sldMk cId="1562625018" sldId="281"/>
            <ac:spMk id="12" creationId="{60552CC1-CB16-3C21-E0C9-B72F3283F40C}"/>
          </ac:spMkLst>
        </pc:spChg>
        <pc:spChg chg="del mod">
          <ac:chgData name="# KHOO WAN TING (UC-FT)" userId="d035c054-3173-43b0-a6f8-52b0492d51a0" providerId="ADAL" clId="{E9E83ADB-5D8A-4FDA-8ED3-A28CF37AE838}" dt="2023-10-03T18:04:11.218" v="3943" actId="478"/>
          <ac:spMkLst>
            <pc:docMk/>
            <pc:sldMk cId="1562625018" sldId="281"/>
            <ac:spMk id="13" creationId="{BCF57669-311E-3E6E-4E6A-993123F0A4EA}"/>
          </ac:spMkLst>
        </pc:spChg>
        <pc:spChg chg="del mod">
          <ac:chgData name="# KHOO WAN TING (UC-FT)" userId="d035c054-3173-43b0-a6f8-52b0492d51a0" providerId="ADAL" clId="{E9E83ADB-5D8A-4FDA-8ED3-A28CF37AE838}" dt="2023-10-03T18:04:08.945" v="3942" actId="478"/>
          <ac:spMkLst>
            <pc:docMk/>
            <pc:sldMk cId="1562625018" sldId="281"/>
            <ac:spMk id="14" creationId="{2FDC94EB-CE8F-6C3D-0742-26C59096BCB0}"/>
          </ac:spMkLst>
        </pc:spChg>
        <pc:spChg chg="del mod topLvl">
          <ac:chgData name="# KHOO WAN TING (UC-FT)" userId="d035c054-3173-43b0-a6f8-52b0492d51a0" providerId="ADAL" clId="{E9E83ADB-5D8A-4FDA-8ED3-A28CF37AE838}" dt="2023-10-03T18:08:51.133" v="4171" actId="478"/>
          <ac:spMkLst>
            <pc:docMk/>
            <pc:sldMk cId="1562625018" sldId="281"/>
            <ac:spMk id="15" creationId="{0C3C4C01-A5A4-739A-35B3-5073970B5D31}"/>
          </ac:spMkLst>
        </pc:spChg>
        <pc:spChg chg="mod">
          <ac:chgData name="# KHOO WAN TING (UC-FT)" userId="d035c054-3173-43b0-a6f8-52b0492d51a0" providerId="ADAL" clId="{E9E83ADB-5D8A-4FDA-8ED3-A28CF37AE838}" dt="2023-10-03T18:04:15.561" v="3944"/>
          <ac:spMkLst>
            <pc:docMk/>
            <pc:sldMk cId="1562625018" sldId="281"/>
            <ac:spMk id="17" creationId="{3A344927-0AD2-62EB-F46F-0B9B92B7A82C}"/>
          </ac:spMkLst>
        </pc:spChg>
        <pc:spChg chg="mod">
          <ac:chgData name="# KHOO WAN TING (UC-FT)" userId="d035c054-3173-43b0-a6f8-52b0492d51a0" providerId="ADAL" clId="{E9E83ADB-5D8A-4FDA-8ED3-A28CF37AE838}" dt="2023-10-03T18:04:15.561" v="3944"/>
          <ac:spMkLst>
            <pc:docMk/>
            <pc:sldMk cId="1562625018" sldId="281"/>
            <ac:spMk id="18" creationId="{53558A4D-98CB-2397-5442-B039BF81017B}"/>
          </ac:spMkLst>
        </pc:spChg>
        <pc:spChg chg="mod">
          <ac:chgData name="# KHOO WAN TING (UC-FT)" userId="d035c054-3173-43b0-a6f8-52b0492d51a0" providerId="ADAL" clId="{E9E83ADB-5D8A-4FDA-8ED3-A28CF37AE838}" dt="2023-10-03T18:04:15.561" v="3944"/>
          <ac:spMkLst>
            <pc:docMk/>
            <pc:sldMk cId="1562625018" sldId="281"/>
            <ac:spMk id="19" creationId="{29E1AAA1-7F1C-C3C4-321D-6571C610329A}"/>
          </ac:spMkLst>
        </pc:spChg>
        <pc:spChg chg="add mod ord">
          <ac:chgData name="# KHOO WAN TING (UC-FT)" userId="d035c054-3173-43b0-a6f8-52b0492d51a0" providerId="ADAL" clId="{E9E83ADB-5D8A-4FDA-8ED3-A28CF37AE838}" dt="2023-10-03T18:29:43.863" v="5239" actId="255"/>
          <ac:spMkLst>
            <pc:docMk/>
            <pc:sldMk cId="1562625018" sldId="281"/>
            <ac:spMk id="20" creationId="{86E2775A-AD14-D717-DC42-DC002B47517F}"/>
          </ac:spMkLst>
        </pc:spChg>
        <pc:grpChg chg="add del mod">
          <ac:chgData name="# KHOO WAN TING (UC-FT)" userId="d035c054-3173-43b0-a6f8-52b0492d51a0" providerId="ADAL" clId="{E9E83ADB-5D8A-4FDA-8ED3-A28CF37AE838}" dt="2023-10-03T18:04:25.807" v="3947" actId="165"/>
          <ac:grpSpMkLst>
            <pc:docMk/>
            <pc:sldMk cId="1562625018" sldId="281"/>
            <ac:grpSpMk id="6" creationId="{1C2090BC-F283-90A5-A62C-5A3000A94652}"/>
          </ac:grpSpMkLst>
        </pc:grpChg>
        <pc:grpChg chg="add del mod">
          <ac:chgData name="# KHOO WAN TING (UC-FT)" userId="d035c054-3173-43b0-a6f8-52b0492d51a0" providerId="ADAL" clId="{E9E83ADB-5D8A-4FDA-8ED3-A28CF37AE838}" dt="2023-10-03T18:04:16.809" v="3945"/>
          <ac:grpSpMkLst>
            <pc:docMk/>
            <pc:sldMk cId="1562625018" sldId="281"/>
            <ac:grpSpMk id="16" creationId="{F4F4BD3A-4312-3723-4D64-1894167197F2}"/>
          </ac:grpSpMkLst>
        </pc:grpChg>
        <pc:graphicFrameChg chg="add del mod">
          <ac:chgData name="# KHOO WAN TING (UC-FT)" userId="d035c054-3173-43b0-a6f8-52b0492d51a0" providerId="ADAL" clId="{E9E83ADB-5D8A-4FDA-8ED3-A28CF37AE838}" dt="2023-10-03T18:03:59.338" v="3935" actId="18245"/>
          <ac:graphicFrameMkLst>
            <pc:docMk/>
            <pc:sldMk cId="1562625018" sldId="281"/>
            <ac:graphicFrameMk id="5" creationId="{91DB1382-7276-49FA-9632-38D558F457E3}"/>
          </ac:graphicFrameMkLst>
        </pc:graphicFrameChg>
        <pc:picChg chg="add del mod">
          <ac:chgData name="# KHOO WAN TING (UC-FT)" userId="d035c054-3173-43b0-a6f8-52b0492d51a0" providerId="ADAL" clId="{E9E83ADB-5D8A-4FDA-8ED3-A28CF37AE838}" dt="2023-10-03T18:29:30.697" v="5237" actId="478"/>
          <ac:picMkLst>
            <pc:docMk/>
            <pc:sldMk cId="1562625018" sldId="281"/>
            <ac:picMk id="3" creationId="{03E1D011-F3C4-FFAA-7F79-FC8B080DB2C4}"/>
          </ac:picMkLst>
        </pc:picChg>
        <pc:picChg chg="add mod">
          <ac:chgData name="# KHOO WAN TING (UC-FT)" userId="d035c054-3173-43b0-a6f8-52b0492d51a0" providerId="ADAL" clId="{E9E83ADB-5D8A-4FDA-8ED3-A28CF37AE838}" dt="2023-10-03T18:30:51.119" v="5242"/>
          <ac:picMkLst>
            <pc:docMk/>
            <pc:sldMk cId="1562625018" sldId="281"/>
            <ac:picMk id="2050" creationId="{38D49EC4-0891-9FB9-1BFE-999FACD2A17F}"/>
          </ac:picMkLst>
        </pc:picChg>
      </pc:sldChg>
      <pc:sldChg chg="addSp delSp modSp add mod modNotesTx">
        <pc:chgData name="# KHOO WAN TING (UC-FT)" userId="d035c054-3173-43b0-a6f8-52b0492d51a0" providerId="ADAL" clId="{E9E83ADB-5D8A-4FDA-8ED3-A28CF37AE838}" dt="2023-10-04T10:49:13.095" v="10743" actId="20577"/>
        <pc:sldMkLst>
          <pc:docMk/>
          <pc:sldMk cId="771580627" sldId="282"/>
        </pc:sldMkLst>
        <pc:spChg chg="mod">
          <ac:chgData name="# KHOO WAN TING (UC-FT)" userId="d035c054-3173-43b0-a6f8-52b0492d51a0" providerId="ADAL" clId="{E9E83ADB-5D8A-4FDA-8ED3-A28CF37AE838}" dt="2023-10-03T12:06:23.223" v="1036" actId="20577"/>
          <ac:spMkLst>
            <pc:docMk/>
            <pc:sldMk cId="771580627" sldId="282"/>
            <ac:spMk id="2" creationId="{24B3A198-E237-EDDC-28DF-8D308428DC22}"/>
          </ac:spMkLst>
        </pc:spChg>
        <pc:spChg chg="del">
          <ac:chgData name="# KHOO WAN TING (UC-FT)" userId="d035c054-3173-43b0-a6f8-52b0492d51a0" providerId="ADAL" clId="{E9E83ADB-5D8A-4FDA-8ED3-A28CF37AE838}" dt="2023-10-03T19:14:11.700" v="6042" actId="478"/>
          <ac:spMkLst>
            <pc:docMk/>
            <pc:sldMk cId="771580627" sldId="282"/>
            <ac:spMk id="3" creationId="{C716750B-1208-88FF-0447-FC89D9D19BB8}"/>
          </ac:spMkLst>
        </pc:spChg>
        <pc:spChg chg="add mod">
          <ac:chgData name="# KHOO WAN TING (UC-FT)" userId="d035c054-3173-43b0-a6f8-52b0492d51a0" providerId="ADAL" clId="{E9E83ADB-5D8A-4FDA-8ED3-A28CF37AE838}" dt="2023-10-03T20:07:56.429" v="7921" actId="20577"/>
          <ac:spMkLst>
            <pc:docMk/>
            <pc:sldMk cId="771580627" sldId="282"/>
            <ac:spMk id="4" creationId="{263E3072-5F1A-33ED-850F-8B95877D7327}"/>
          </ac:spMkLst>
        </pc:spChg>
        <pc:picChg chg="add mod">
          <ac:chgData name="# KHOO WAN TING (UC-FT)" userId="d035c054-3173-43b0-a6f8-52b0492d51a0" providerId="ADAL" clId="{E9E83ADB-5D8A-4FDA-8ED3-A28CF37AE838}" dt="2023-10-03T19:41:12.370" v="6669" actId="1035"/>
          <ac:picMkLst>
            <pc:docMk/>
            <pc:sldMk cId="771580627" sldId="282"/>
            <ac:picMk id="3074" creationId="{8C7945E4-2178-E220-9553-4F5DD0408584}"/>
          </ac:picMkLst>
        </pc:picChg>
      </pc:sldChg>
      <pc:sldChg chg="addSp delSp modSp add mod setBg modNotesTx">
        <pc:chgData name="# KHOO WAN TING (UC-FT)" userId="d035c054-3173-43b0-a6f8-52b0492d51a0" providerId="ADAL" clId="{E9E83ADB-5D8A-4FDA-8ED3-A28CF37AE838}" dt="2023-10-04T10:27:38.822" v="10554" actId="27107"/>
        <pc:sldMkLst>
          <pc:docMk/>
          <pc:sldMk cId="2251717574" sldId="283"/>
        </pc:sldMkLst>
        <pc:spChg chg="mod">
          <ac:chgData name="# KHOO WAN TING (UC-FT)" userId="d035c054-3173-43b0-a6f8-52b0492d51a0" providerId="ADAL" clId="{E9E83ADB-5D8A-4FDA-8ED3-A28CF37AE838}" dt="2023-10-03T20:00:57.108" v="7763" actId="26606"/>
          <ac:spMkLst>
            <pc:docMk/>
            <pc:sldMk cId="2251717574" sldId="283"/>
            <ac:spMk id="2" creationId="{24B3A198-E237-EDDC-28DF-8D308428DC22}"/>
          </ac:spMkLst>
        </pc:spChg>
        <pc:spChg chg="del">
          <ac:chgData name="# KHOO WAN TING (UC-FT)" userId="d035c054-3173-43b0-a6f8-52b0492d51a0" providerId="ADAL" clId="{E9E83ADB-5D8A-4FDA-8ED3-A28CF37AE838}" dt="2023-10-03T19:54:32.995" v="7369" actId="478"/>
          <ac:spMkLst>
            <pc:docMk/>
            <pc:sldMk cId="2251717574" sldId="283"/>
            <ac:spMk id="3" creationId="{C716750B-1208-88FF-0447-FC89D9D19BB8}"/>
          </ac:spMkLst>
        </pc:spChg>
        <pc:spChg chg="add mod ord">
          <ac:chgData name="# KHOO WAN TING (UC-FT)" userId="d035c054-3173-43b0-a6f8-52b0492d51a0" providerId="ADAL" clId="{E9E83ADB-5D8A-4FDA-8ED3-A28CF37AE838}" dt="2023-10-03T20:33:48.561" v="8515" actId="20577"/>
          <ac:spMkLst>
            <pc:docMk/>
            <pc:sldMk cId="2251717574" sldId="283"/>
            <ac:spMk id="4" creationId="{06E63F03-26A0-9B6D-2372-96788328AD10}"/>
          </ac:spMkLst>
        </pc:spChg>
        <pc:spChg chg="add del">
          <ac:chgData name="# KHOO WAN TING (UC-FT)" userId="d035c054-3173-43b0-a6f8-52b0492d51a0" providerId="ADAL" clId="{E9E83ADB-5D8A-4FDA-8ED3-A28CF37AE838}" dt="2023-10-03T20:00:57.108" v="7763" actId="26606"/>
          <ac:spMkLst>
            <pc:docMk/>
            <pc:sldMk cId="2251717574" sldId="283"/>
            <ac:spMk id="5127" creationId="{CA4D39DB-AFA4-47BA-A7F2-13A71D210C66}"/>
          </ac:spMkLst>
        </pc:spChg>
        <pc:picChg chg="add mod">
          <ac:chgData name="# KHOO WAN TING (UC-FT)" userId="d035c054-3173-43b0-a6f8-52b0492d51a0" providerId="ADAL" clId="{E9E83ADB-5D8A-4FDA-8ED3-A28CF37AE838}" dt="2023-10-03T20:00:57.108" v="7763" actId="26606"/>
          <ac:picMkLst>
            <pc:docMk/>
            <pc:sldMk cId="2251717574" sldId="283"/>
            <ac:picMk id="5122" creationId="{B9F4D8BC-C9E3-08BE-A833-4AB94FB6FFE3}"/>
          </ac:picMkLst>
        </pc:picChg>
      </pc:sldChg>
      <pc:sldChg chg="addSp delSp modSp add mod modNotesTx">
        <pc:chgData name="# KHOO WAN TING (UC-FT)" userId="d035c054-3173-43b0-a6f8-52b0492d51a0" providerId="ADAL" clId="{E9E83ADB-5D8A-4FDA-8ED3-A28CF37AE838}" dt="2023-10-03T20:27:07.576" v="8430" actId="1076"/>
        <pc:sldMkLst>
          <pc:docMk/>
          <pc:sldMk cId="3654629550" sldId="284"/>
        </pc:sldMkLst>
        <pc:spChg chg="mod">
          <ac:chgData name="# KHOO WAN TING (UC-FT)" userId="d035c054-3173-43b0-a6f8-52b0492d51a0" providerId="ADAL" clId="{E9E83ADB-5D8A-4FDA-8ED3-A28CF37AE838}" dt="2023-10-03T20:11:46.415" v="8093"/>
          <ac:spMkLst>
            <pc:docMk/>
            <pc:sldMk cId="3654629550" sldId="284"/>
            <ac:spMk id="2" creationId="{24B3A198-E237-EDDC-28DF-8D308428DC22}"/>
          </ac:spMkLst>
        </pc:spChg>
        <pc:spChg chg="del">
          <ac:chgData name="# KHOO WAN TING (UC-FT)" userId="d035c054-3173-43b0-a6f8-52b0492d51a0" providerId="ADAL" clId="{E9E83ADB-5D8A-4FDA-8ED3-A28CF37AE838}" dt="2023-10-03T20:09:13.206" v="7925" actId="478"/>
          <ac:spMkLst>
            <pc:docMk/>
            <pc:sldMk cId="3654629550" sldId="284"/>
            <ac:spMk id="3" creationId="{C716750B-1208-88FF-0447-FC89D9D19BB8}"/>
          </ac:spMkLst>
        </pc:spChg>
        <pc:spChg chg="add mod">
          <ac:chgData name="# KHOO WAN TING (UC-FT)" userId="d035c054-3173-43b0-a6f8-52b0492d51a0" providerId="ADAL" clId="{E9E83ADB-5D8A-4FDA-8ED3-A28CF37AE838}" dt="2023-10-03T20:26:30.893" v="8421" actId="20577"/>
          <ac:spMkLst>
            <pc:docMk/>
            <pc:sldMk cId="3654629550" sldId="284"/>
            <ac:spMk id="4" creationId="{A94F5358-1948-CB1E-31F3-84F100E92CDF}"/>
          </ac:spMkLst>
        </pc:spChg>
        <pc:picChg chg="add mod">
          <ac:chgData name="# KHOO WAN TING (UC-FT)" userId="d035c054-3173-43b0-a6f8-52b0492d51a0" providerId="ADAL" clId="{E9E83ADB-5D8A-4FDA-8ED3-A28CF37AE838}" dt="2023-10-03T20:27:07.576" v="8430" actId="1076"/>
          <ac:picMkLst>
            <pc:docMk/>
            <pc:sldMk cId="3654629550" sldId="284"/>
            <ac:picMk id="5" creationId="{A447C065-68A1-D3CA-116C-AE07101BFDA0}"/>
          </ac:picMkLst>
        </pc:picChg>
        <pc:picChg chg="add mod">
          <ac:chgData name="# KHOO WAN TING (UC-FT)" userId="d035c054-3173-43b0-a6f8-52b0492d51a0" providerId="ADAL" clId="{E9E83ADB-5D8A-4FDA-8ED3-A28CF37AE838}" dt="2023-10-03T20:27:03.862" v="8429" actId="1076"/>
          <ac:picMkLst>
            <pc:docMk/>
            <pc:sldMk cId="3654629550" sldId="284"/>
            <ac:picMk id="6146" creationId="{8781F7F8-466E-B5F3-088E-B6C0F9911810}"/>
          </ac:picMkLst>
        </pc:picChg>
      </pc:sldChg>
      <pc:sldChg chg="addSp delSp modSp add mod modNotesTx">
        <pc:chgData name="# KHOO WAN TING (UC-FT)" userId="d035c054-3173-43b0-a6f8-52b0492d51a0" providerId="ADAL" clId="{E9E83ADB-5D8A-4FDA-8ED3-A28CF37AE838}" dt="2023-10-04T10:38:28.016" v="10697" actId="20577"/>
        <pc:sldMkLst>
          <pc:docMk/>
          <pc:sldMk cId="2849989404" sldId="285"/>
        </pc:sldMkLst>
        <pc:spChg chg="mod">
          <ac:chgData name="# KHOO WAN TING (UC-FT)" userId="d035c054-3173-43b0-a6f8-52b0492d51a0" providerId="ADAL" clId="{E9E83ADB-5D8A-4FDA-8ED3-A28CF37AE838}" dt="2023-10-03T12:07:20.535" v="1145" actId="20577"/>
          <ac:spMkLst>
            <pc:docMk/>
            <pc:sldMk cId="2849989404" sldId="285"/>
            <ac:spMk id="2" creationId="{24B3A198-E237-EDDC-28DF-8D308428DC22}"/>
          </ac:spMkLst>
        </pc:spChg>
        <pc:spChg chg="del">
          <ac:chgData name="# KHOO WAN TING (UC-FT)" userId="d035c054-3173-43b0-a6f8-52b0492d51a0" providerId="ADAL" clId="{E9E83ADB-5D8A-4FDA-8ED3-A28CF37AE838}" dt="2023-10-04T00:05:09.676" v="9940" actId="478"/>
          <ac:spMkLst>
            <pc:docMk/>
            <pc:sldMk cId="2849989404" sldId="285"/>
            <ac:spMk id="3" creationId="{C716750B-1208-88FF-0447-FC89D9D19BB8}"/>
          </ac:spMkLst>
        </pc:spChg>
        <pc:spChg chg="add mod">
          <ac:chgData name="# KHOO WAN TING (UC-FT)" userId="d035c054-3173-43b0-a6f8-52b0492d51a0" providerId="ADAL" clId="{E9E83ADB-5D8A-4FDA-8ED3-A28CF37AE838}" dt="2023-10-04T10:38:28.016" v="10697" actId="20577"/>
          <ac:spMkLst>
            <pc:docMk/>
            <pc:sldMk cId="2849989404" sldId="285"/>
            <ac:spMk id="4" creationId="{935E6204-7930-D968-BBC4-5E2A4B29B1EB}"/>
          </ac:spMkLst>
        </pc:spChg>
        <pc:picChg chg="add mod">
          <ac:chgData name="# KHOO WAN TING (UC-FT)" userId="d035c054-3173-43b0-a6f8-52b0492d51a0" providerId="ADAL" clId="{E9E83ADB-5D8A-4FDA-8ED3-A28CF37AE838}" dt="2023-10-04T10:36:00.845" v="10577" actId="171"/>
          <ac:picMkLst>
            <pc:docMk/>
            <pc:sldMk cId="2849989404" sldId="285"/>
            <ac:picMk id="1026" creationId="{2412245A-CD7A-7C3B-1CA9-949A35DDBD8D}"/>
          </ac:picMkLst>
        </pc:picChg>
      </pc:sldChg>
      <pc:sldChg chg="addSp delSp modSp new del mod modClrScheme chgLayout">
        <pc:chgData name="# KHOO WAN TING (UC-FT)" userId="d035c054-3173-43b0-a6f8-52b0492d51a0" providerId="ADAL" clId="{E9E83ADB-5D8A-4FDA-8ED3-A28CF37AE838}" dt="2023-10-03T12:16:14.257" v="1226" actId="2696"/>
        <pc:sldMkLst>
          <pc:docMk/>
          <pc:sldMk cId="3157493630" sldId="286"/>
        </pc:sldMkLst>
        <pc:spChg chg="add del mod">
          <ac:chgData name="# KHOO WAN TING (UC-FT)" userId="d035c054-3173-43b0-a6f8-52b0492d51a0" providerId="ADAL" clId="{E9E83ADB-5D8A-4FDA-8ED3-A28CF37AE838}" dt="2023-10-03T12:07:57.331" v="1159" actId="478"/>
          <ac:spMkLst>
            <pc:docMk/>
            <pc:sldMk cId="3157493630" sldId="286"/>
            <ac:spMk id="2" creationId="{9E84EF51-A731-4855-79FC-DC090608DC4D}"/>
          </ac:spMkLst>
        </pc:spChg>
        <pc:spChg chg="add mod ord">
          <ac:chgData name="# KHOO WAN TING (UC-FT)" userId="d035c054-3173-43b0-a6f8-52b0492d51a0" providerId="ADAL" clId="{E9E83ADB-5D8A-4FDA-8ED3-A28CF37AE838}" dt="2023-10-03T12:08:19.422" v="1163" actId="700"/>
          <ac:spMkLst>
            <pc:docMk/>
            <pc:sldMk cId="3157493630" sldId="286"/>
            <ac:spMk id="3" creationId="{D61639BB-DF96-FC16-30D0-BFD6F055B6A3}"/>
          </ac:spMkLst>
        </pc:spChg>
        <pc:spChg chg="add del mod ord">
          <ac:chgData name="# KHOO WAN TING (UC-FT)" userId="d035c054-3173-43b0-a6f8-52b0492d51a0" providerId="ADAL" clId="{E9E83ADB-5D8A-4FDA-8ED3-A28CF37AE838}" dt="2023-10-03T12:08:19.422" v="1163" actId="700"/>
          <ac:spMkLst>
            <pc:docMk/>
            <pc:sldMk cId="3157493630" sldId="286"/>
            <ac:spMk id="4" creationId="{5DC1B668-63A3-4664-C165-3F832526CFC4}"/>
          </ac:spMkLst>
        </pc:spChg>
      </pc:sldChg>
      <pc:sldChg chg="addSp delSp modSp add del mod modTransition setBg addAnim delAnim modAnim setClrOvrMap delDesignElem">
        <pc:chgData name="# KHOO WAN TING (UC-FT)" userId="d035c054-3173-43b0-a6f8-52b0492d51a0" providerId="ADAL" clId="{E9E83ADB-5D8A-4FDA-8ED3-A28CF37AE838}" dt="2023-10-04T02:03:50.447" v="10511"/>
        <pc:sldMkLst>
          <pc:docMk/>
          <pc:sldMk cId="1019155545" sldId="287"/>
        </pc:sldMkLst>
        <pc:spChg chg="mod">
          <ac:chgData name="# KHOO WAN TING (UC-FT)" userId="d035c054-3173-43b0-a6f8-52b0492d51a0" providerId="ADAL" clId="{E9E83ADB-5D8A-4FDA-8ED3-A28CF37AE838}" dt="2023-10-03T12:11:03.412" v="1225" actId="20577"/>
          <ac:spMkLst>
            <pc:docMk/>
            <pc:sldMk cId="1019155545" sldId="287"/>
            <ac:spMk id="2" creationId="{DE3D84FB-5D02-47D2-98FD-4F01A02E2AEA}"/>
          </ac:spMkLst>
        </pc:spChg>
        <pc:spChg chg="del">
          <ac:chgData name="# KHOO WAN TING (UC-FT)" userId="d035c054-3173-43b0-a6f8-52b0492d51a0" providerId="ADAL" clId="{E9E83ADB-5D8A-4FDA-8ED3-A28CF37AE838}" dt="2023-10-03T12:09:04.064" v="1166" actId="478"/>
          <ac:spMkLst>
            <pc:docMk/>
            <pc:sldMk cId="1019155545" sldId="287"/>
            <ac:spMk id="3" creationId="{E9F6641D-ADF3-40BD-9BA3-E740E77C8826}"/>
          </ac:spMkLst>
        </pc:spChg>
        <pc:spChg chg="add del mod">
          <ac:chgData name="# KHOO WAN TING (UC-FT)" userId="d035c054-3173-43b0-a6f8-52b0492d51a0" providerId="ADAL" clId="{E9E83ADB-5D8A-4FDA-8ED3-A28CF37AE838}" dt="2023-10-03T12:09:11.783" v="1176" actId="478"/>
          <ac:spMkLst>
            <pc:docMk/>
            <pc:sldMk cId="1019155545" sldId="287"/>
            <ac:spMk id="6" creationId="{82EF23F1-F699-89A2-3EB6-1BCF2A868EB9}"/>
          </ac:spMkLst>
        </pc:spChg>
        <pc:spChg chg="add del">
          <ac:chgData name="# KHOO WAN TING (UC-FT)" userId="d035c054-3173-43b0-a6f8-52b0492d51a0" providerId="ADAL" clId="{E9E83ADB-5D8A-4FDA-8ED3-A28CF37AE838}" dt="2023-10-03T12:10:20.098" v="1208" actId="26606"/>
          <ac:spMkLst>
            <pc:docMk/>
            <pc:sldMk cId="1019155545" sldId="287"/>
            <ac:spMk id="7" creationId="{CC1CA635-2D9C-4E3E-820F-5FE35AC143B2}"/>
          </ac:spMkLst>
        </pc:spChg>
        <pc:spChg chg="add del">
          <ac:chgData name="# KHOO WAN TING (UC-FT)" userId="d035c054-3173-43b0-a6f8-52b0492d51a0" providerId="ADAL" clId="{E9E83ADB-5D8A-4FDA-8ED3-A28CF37AE838}" dt="2023-10-03T12:09:30.424" v="1179" actId="26606"/>
          <ac:spMkLst>
            <pc:docMk/>
            <pc:sldMk cId="1019155545" sldId="287"/>
            <ac:spMk id="10" creationId="{B8D726A5-7900-41B4-8D49-49B4A2010E7C}"/>
          </ac:spMkLst>
        </pc:spChg>
        <pc:spChg chg="add del">
          <ac:chgData name="# KHOO WAN TING (UC-FT)" userId="d035c054-3173-43b0-a6f8-52b0492d51a0" providerId="ADAL" clId="{E9E83ADB-5D8A-4FDA-8ED3-A28CF37AE838}" dt="2023-10-03T12:10:21.603" v="1210" actId="26606"/>
          <ac:spMkLst>
            <pc:docMk/>
            <pc:sldMk cId="1019155545" sldId="287"/>
            <ac:spMk id="11" creationId="{2FDF0794-1B86-42B2-B8C7-F60123E638ED}"/>
          </ac:spMkLst>
        </pc:spChg>
        <pc:spChg chg="add del">
          <ac:chgData name="# KHOO WAN TING (UC-FT)" userId="d035c054-3173-43b0-a6f8-52b0492d51a0" providerId="ADAL" clId="{E9E83ADB-5D8A-4FDA-8ED3-A28CF37AE838}" dt="2023-10-03T12:10:21.603" v="1210" actId="26606"/>
          <ac:spMkLst>
            <pc:docMk/>
            <pc:sldMk cId="1019155545" sldId="287"/>
            <ac:spMk id="13" creationId="{EAA48FC5-3C83-4F1B-BC33-DF0B588F8317}"/>
          </ac:spMkLst>
        </pc:spChg>
        <pc:spChg chg="add del">
          <ac:chgData name="# KHOO WAN TING (UC-FT)" userId="d035c054-3173-43b0-a6f8-52b0492d51a0" providerId="ADAL" clId="{E9E83ADB-5D8A-4FDA-8ED3-A28CF37AE838}" dt="2023-10-03T12:09:55.118" v="1182" actId="26606"/>
          <ac:spMkLst>
            <pc:docMk/>
            <pc:sldMk cId="1019155545" sldId="287"/>
            <ac:spMk id="14" creationId="{CC1CA635-2D9C-4E3E-820F-5FE35AC143B2}"/>
          </ac:spMkLst>
        </pc:spChg>
        <pc:spChg chg="add del">
          <ac:chgData name="# KHOO WAN TING (UC-FT)" userId="d035c054-3173-43b0-a6f8-52b0492d51a0" providerId="ADAL" clId="{E9E83ADB-5D8A-4FDA-8ED3-A28CF37AE838}" dt="2023-10-03T12:09:59.090" v="1185" actId="26606"/>
          <ac:spMkLst>
            <pc:docMk/>
            <pc:sldMk cId="1019155545" sldId="287"/>
            <ac:spMk id="17" creationId="{F3D45596-EA0E-4DD4-956D-80389BE0D742}"/>
          </ac:spMkLst>
        </pc:spChg>
        <pc:spChg chg="del">
          <ac:chgData name="# KHOO WAN TING (UC-FT)" userId="d035c054-3173-43b0-a6f8-52b0492d51a0" providerId="ADAL" clId="{E9E83ADB-5D8A-4FDA-8ED3-A28CF37AE838}" dt="2023-10-03T12:08:50.207" v="1165"/>
          <ac:spMkLst>
            <pc:docMk/>
            <pc:sldMk cId="1019155545" sldId="287"/>
            <ac:spMk id="19" creationId="{2FDF0794-1B86-42B2-B8C7-F60123E638ED}"/>
          </ac:spMkLst>
        </pc:spChg>
        <pc:spChg chg="add del">
          <ac:chgData name="# KHOO WAN TING (UC-FT)" userId="d035c054-3173-43b0-a6f8-52b0492d51a0" providerId="ADAL" clId="{E9E83ADB-5D8A-4FDA-8ED3-A28CF37AE838}" dt="2023-10-03T12:10:00.726" v="1187" actId="26606"/>
          <ac:spMkLst>
            <pc:docMk/>
            <pc:sldMk cId="1019155545" sldId="287"/>
            <ac:spMk id="20" creationId="{87DED590-291C-4D46-BBE6-EE5F0C44D6DE}"/>
          </ac:spMkLst>
        </pc:spChg>
        <pc:spChg chg="del">
          <ac:chgData name="# KHOO WAN TING (UC-FT)" userId="d035c054-3173-43b0-a6f8-52b0492d51a0" providerId="ADAL" clId="{E9E83ADB-5D8A-4FDA-8ED3-A28CF37AE838}" dt="2023-10-03T12:08:50.207" v="1165"/>
          <ac:spMkLst>
            <pc:docMk/>
            <pc:sldMk cId="1019155545" sldId="287"/>
            <ac:spMk id="21" creationId="{EAA48FC5-3C83-4F1B-BC33-DF0B588F8317}"/>
          </ac:spMkLst>
        </pc:spChg>
        <pc:spChg chg="add del">
          <ac:chgData name="# KHOO WAN TING (UC-FT)" userId="d035c054-3173-43b0-a6f8-52b0492d51a0" providerId="ADAL" clId="{E9E83ADB-5D8A-4FDA-8ED3-A28CF37AE838}" dt="2023-10-03T12:10:00.726" v="1187" actId="26606"/>
          <ac:spMkLst>
            <pc:docMk/>
            <pc:sldMk cId="1019155545" sldId="287"/>
            <ac:spMk id="22" creationId="{081EC9D6-90B6-4037-BCD1-DF32371E212A}"/>
          </ac:spMkLst>
        </pc:spChg>
        <pc:spChg chg="add del">
          <ac:chgData name="# KHOO WAN TING (UC-FT)" userId="d035c054-3173-43b0-a6f8-52b0492d51a0" providerId="ADAL" clId="{E9E83ADB-5D8A-4FDA-8ED3-A28CF37AE838}" dt="2023-10-03T12:10:00.726" v="1187" actId="26606"/>
          <ac:spMkLst>
            <pc:docMk/>
            <pc:sldMk cId="1019155545" sldId="287"/>
            <ac:spMk id="24" creationId="{09DFC1FD-759F-47F1-B791-6DD75BB7FFF6}"/>
          </ac:spMkLst>
        </pc:spChg>
        <pc:spChg chg="add del">
          <ac:chgData name="# KHOO WAN TING (UC-FT)" userId="d035c054-3173-43b0-a6f8-52b0492d51a0" providerId="ADAL" clId="{E9E83ADB-5D8A-4FDA-8ED3-A28CF37AE838}" dt="2023-10-03T12:10:22.653" v="1212" actId="26606"/>
          <ac:spMkLst>
            <pc:docMk/>
            <pc:sldMk cId="1019155545" sldId="287"/>
            <ac:spMk id="25" creationId="{4FE1B9C8-0443-4506-BBD6-3AF8DE46D4C7}"/>
          </ac:spMkLst>
        </pc:spChg>
        <pc:spChg chg="add del">
          <ac:chgData name="# KHOO WAN TING (UC-FT)" userId="d035c054-3173-43b0-a6f8-52b0492d51a0" providerId="ADAL" clId="{E9E83ADB-5D8A-4FDA-8ED3-A28CF37AE838}" dt="2023-10-03T12:10:02.624" v="1189" actId="26606"/>
          <ac:spMkLst>
            <pc:docMk/>
            <pc:sldMk cId="1019155545" sldId="287"/>
            <ac:spMk id="26" creationId="{A2B5AF8E-A8F5-44F6-A878-BD9D094055B4}"/>
          </ac:spMkLst>
        </pc:spChg>
        <pc:spChg chg="add del">
          <ac:chgData name="# KHOO WAN TING (UC-FT)" userId="d035c054-3173-43b0-a6f8-52b0492d51a0" providerId="ADAL" clId="{E9E83ADB-5D8A-4FDA-8ED3-A28CF37AE838}" dt="2023-10-03T12:10:05.836" v="1192" actId="26606"/>
          <ac:spMkLst>
            <pc:docMk/>
            <pc:sldMk cId="1019155545" sldId="287"/>
            <ac:spMk id="29" creationId="{CC1CA635-2D9C-4E3E-820F-5FE35AC143B2}"/>
          </ac:spMkLst>
        </pc:spChg>
        <pc:spChg chg="add del">
          <ac:chgData name="# KHOO WAN TING (UC-FT)" userId="d035c054-3173-43b0-a6f8-52b0492d51a0" providerId="ADAL" clId="{E9E83ADB-5D8A-4FDA-8ED3-A28CF37AE838}" dt="2023-10-03T12:10:24.347" v="1215" actId="26606"/>
          <ac:spMkLst>
            <pc:docMk/>
            <pc:sldMk cId="1019155545" sldId="287"/>
            <ac:spMk id="31" creationId="{256CBC06-AFCC-4937-8EA9-F545A2EB05F7}"/>
          </ac:spMkLst>
        </pc:spChg>
        <pc:spChg chg="add del">
          <ac:chgData name="# KHOO WAN TING (UC-FT)" userId="d035c054-3173-43b0-a6f8-52b0492d51a0" providerId="ADAL" clId="{E9E83ADB-5D8A-4FDA-8ED3-A28CF37AE838}" dt="2023-10-03T12:10:09.072" v="1194" actId="26606"/>
          <ac:spMkLst>
            <pc:docMk/>
            <pc:sldMk cId="1019155545" sldId="287"/>
            <ac:spMk id="32" creationId="{2FDF0794-1B86-42B2-B8C7-F60123E638ED}"/>
          </ac:spMkLst>
        </pc:spChg>
        <pc:spChg chg="add del">
          <ac:chgData name="# KHOO WAN TING (UC-FT)" userId="d035c054-3173-43b0-a6f8-52b0492d51a0" providerId="ADAL" clId="{E9E83ADB-5D8A-4FDA-8ED3-A28CF37AE838}" dt="2023-10-03T12:10:09.072" v="1194" actId="26606"/>
          <ac:spMkLst>
            <pc:docMk/>
            <pc:sldMk cId="1019155545" sldId="287"/>
            <ac:spMk id="33" creationId="{C5373426-E26E-431D-959C-5DB96C0B6208}"/>
          </ac:spMkLst>
        </pc:spChg>
        <pc:spChg chg="add del">
          <ac:chgData name="# KHOO WAN TING (UC-FT)" userId="d035c054-3173-43b0-a6f8-52b0492d51a0" providerId="ADAL" clId="{E9E83ADB-5D8A-4FDA-8ED3-A28CF37AE838}" dt="2023-10-03T12:10:11.104" v="1197" actId="26606"/>
          <ac:spMkLst>
            <pc:docMk/>
            <pc:sldMk cId="1019155545" sldId="287"/>
            <ac:spMk id="36" creationId="{B8D726A5-7900-41B4-8D49-49B4A2010E7C}"/>
          </ac:spMkLst>
        </pc:spChg>
        <pc:spChg chg="add del">
          <ac:chgData name="# KHOO WAN TING (UC-FT)" userId="d035c054-3173-43b0-a6f8-52b0492d51a0" providerId="ADAL" clId="{E9E83ADB-5D8A-4FDA-8ED3-A28CF37AE838}" dt="2023-10-03T12:10:27.510" v="1218" actId="26606"/>
          <ac:spMkLst>
            <pc:docMk/>
            <pc:sldMk cId="1019155545" sldId="287"/>
            <ac:spMk id="38" creationId="{B8D726A5-7900-41B4-8D49-49B4A2010E7C}"/>
          </ac:spMkLst>
        </pc:spChg>
        <pc:spChg chg="add del">
          <ac:chgData name="# KHOO WAN TING (UC-FT)" userId="d035c054-3173-43b0-a6f8-52b0492d51a0" providerId="ADAL" clId="{E9E83ADB-5D8A-4FDA-8ED3-A28CF37AE838}" dt="2023-10-03T12:10:13.064" v="1200" actId="26606"/>
          <ac:spMkLst>
            <pc:docMk/>
            <pc:sldMk cId="1019155545" sldId="287"/>
            <ac:spMk id="39" creationId="{CC1CA635-2D9C-4E3E-820F-5FE35AC143B2}"/>
          </ac:spMkLst>
        </pc:spChg>
        <pc:spChg chg="add del">
          <ac:chgData name="# KHOO WAN TING (UC-FT)" userId="d035c054-3173-43b0-a6f8-52b0492d51a0" providerId="ADAL" clId="{E9E83ADB-5D8A-4FDA-8ED3-A28CF37AE838}" dt="2023-10-03T12:10:14.402" v="1202" actId="26606"/>
          <ac:spMkLst>
            <pc:docMk/>
            <pc:sldMk cId="1019155545" sldId="287"/>
            <ac:spMk id="42" creationId="{42DD0C21-8FEE-4C18-8789-CC8ABE206FE6}"/>
          </ac:spMkLst>
        </pc:spChg>
        <pc:spChg chg="add del">
          <ac:chgData name="# KHOO WAN TING (UC-FT)" userId="d035c054-3173-43b0-a6f8-52b0492d51a0" providerId="ADAL" clId="{E9E83ADB-5D8A-4FDA-8ED3-A28CF37AE838}" dt="2023-10-03T12:10:14.402" v="1202" actId="26606"/>
          <ac:spMkLst>
            <pc:docMk/>
            <pc:sldMk cId="1019155545" sldId="287"/>
            <ac:spMk id="43" creationId="{A4B51757-7607-4CEA-A0EE-3C5BDC2C1CFB}"/>
          </ac:spMkLst>
        </pc:spChg>
        <pc:spChg chg="add del">
          <ac:chgData name="# KHOO WAN TING (UC-FT)" userId="d035c054-3173-43b0-a6f8-52b0492d51a0" providerId="ADAL" clId="{E9E83ADB-5D8A-4FDA-8ED3-A28CF37AE838}" dt="2023-10-03T12:10:29.269" v="1220" actId="26606"/>
          <ac:spMkLst>
            <pc:docMk/>
            <pc:sldMk cId="1019155545" sldId="287"/>
            <ac:spMk id="45" creationId="{42DD0C21-8FEE-4C18-8789-CC8ABE206FE6}"/>
          </ac:spMkLst>
        </pc:spChg>
        <pc:spChg chg="add del">
          <ac:chgData name="# KHOO WAN TING (UC-FT)" userId="d035c054-3173-43b0-a6f8-52b0492d51a0" providerId="ADAL" clId="{E9E83ADB-5D8A-4FDA-8ED3-A28CF37AE838}" dt="2023-10-03T12:10:15.758" v="1204" actId="26606"/>
          <ac:spMkLst>
            <pc:docMk/>
            <pc:sldMk cId="1019155545" sldId="287"/>
            <ac:spMk id="46" creationId="{C6D18C07-B1F9-42F0-8956-B88FC37A674C}"/>
          </ac:spMkLst>
        </pc:spChg>
        <pc:spChg chg="add del">
          <ac:chgData name="# KHOO WAN TING (UC-FT)" userId="d035c054-3173-43b0-a6f8-52b0492d51a0" providerId="ADAL" clId="{E9E83ADB-5D8A-4FDA-8ED3-A28CF37AE838}" dt="2023-10-03T12:10:29.269" v="1220" actId="26606"/>
          <ac:spMkLst>
            <pc:docMk/>
            <pc:sldMk cId="1019155545" sldId="287"/>
            <ac:spMk id="47" creationId="{A4B51757-7607-4CEA-A0EE-3C5BDC2C1CFB}"/>
          </ac:spMkLst>
        </pc:spChg>
        <pc:spChg chg="add">
          <ac:chgData name="# KHOO WAN TING (UC-FT)" userId="d035c054-3173-43b0-a6f8-52b0492d51a0" providerId="ADAL" clId="{E9E83ADB-5D8A-4FDA-8ED3-A28CF37AE838}" dt="2023-10-03T12:10:29.297" v="1221" actId="26606"/>
          <ac:spMkLst>
            <pc:docMk/>
            <pc:sldMk cId="1019155545" sldId="287"/>
            <ac:spMk id="50" creationId="{CC1CA635-2D9C-4E3E-820F-5FE35AC143B2}"/>
          </ac:spMkLst>
        </pc:spChg>
        <pc:picChg chg="mod ord">
          <ac:chgData name="# KHOO WAN TING (UC-FT)" userId="d035c054-3173-43b0-a6f8-52b0492d51a0" providerId="ADAL" clId="{E9E83ADB-5D8A-4FDA-8ED3-A28CF37AE838}" dt="2023-10-03T12:10:29.297" v="1221" actId="26606"/>
          <ac:picMkLst>
            <pc:docMk/>
            <pc:sldMk cId="1019155545" sldId="287"/>
            <ac:picMk id="5" creationId="{230BD1B1-AA22-48F1-B3ED-579CD284605D}"/>
          </ac:picMkLst>
        </pc:picChg>
        <pc:cxnChg chg="add del">
          <ac:chgData name="# KHOO WAN TING (UC-FT)" userId="d035c054-3173-43b0-a6f8-52b0492d51a0" providerId="ADAL" clId="{E9E83ADB-5D8A-4FDA-8ED3-A28CF37AE838}" dt="2023-10-03T12:10:20.098" v="1208" actId="26606"/>
          <ac:cxnSpMkLst>
            <pc:docMk/>
            <pc:sldMk cId="1019155545" sldId="287"/>
            <ac:cxnSpMk id="8" creationId="{E0E62FBC-456F-48AE-91ED-3956405D76D2}"/>
          </ac:cxnSpMkLst>
        </pc:cxnChg>
        <pc:cxnChg chg="add del">
          <ac:chgData name="# KHOO WAN TING (UC-FT)" userId="d035c054-3173-43b0-a6f8-52b0492d51a0" providerId="ADAL" clId="{E9E83ADB-5D8A-4FDA-8ED3-A28CF37AE838}" dt="2023-10-03T12:09:30.424" v="1179" actId="26606"/>
          <ac:cxnSpMkLst>
            <pc:docMk/>
            <pc:sldMk cId="1019155545" sldId="287"/>
            <ac:cxnSpMk id="12" creationId="{46E49661-E258-450C-8150-A91A6B30D1CD}"/>
          </ac:cxnSpMkLst>
        </pc:cxnChg>
        <pc:cxnChg chg="add del">
          <ac:chgData name="# KHOO WAN TING (UC-FT)" userId="d035c054-3173-43b0-a6f8-52b0492d51a0" providerId="ADAL" clId="{E9E83ADB-5D8A-4FDA-8ED3-A28CF37AE838}" dt="2023-10-03T12:09:55.118" v="1182" actId="26606"/>
          <ac:cxnSpMkLst>
            <pc:docMk/>
            <pc:sldMk cId="1019155545" sldId="287"/>
            <ac:cxnSpMk id="15" creationId="{E0E62FBC-456F-48AE-91ED-3956405D76D2}"/>
          </ac:cxnSpMkLst>
        </pc:cxnChg>
        <pc:cxnChg chg="add del">
          <ac:chgData name="# KHOO WAN TING (UC-FT)" userId="d035c054-3173-43b0-a6f8-52b0492d51a0" providerId="ADAL" clId="{E9E83ADB-5D8A-4FDA-8ED3-A28CF37AE838}" dt="2023-10-03T12:10:21.603" v="1210" actId="26606"/>
          <ac:cxnSpMkLst>
            <pc:docMk/>
            <pc:sldMk cId="1019155545" sldId="287"/>
            <ac:cxnSpMk id="16" creationId="{62F01714-1A39-4194-BD47-8A9960C59985}"/>
          </ac:cxnSpMkLst>
        </pc:cxnChg>
        <pc:cxnChg chg="add del">
          <ac:chgData name="# KHOO WAN TING (UC-FT)" userId="d035c054-3173-43b0-a6f8-52b0492d51a0" providerId="ADAL" clId="{E9E83ADB-5D8A-4FDA-8ED3-A28CF37AE838}" dt="2023-10-03T12:09:59.090" v="1185" actId="26606"/>
          <ac:cxnSpMkLst>
            <pc:docMk/>
            <pc:sldMk cId="1019155545" sldId="287"/>
            <ac:cxnSpMk id="18" creationId="{8E6A78A1-C775-42C8-9A7B-6998977BCBEC}"/>
          </ac:cxnSpMkLst>
        </pc:cxnChg>
        <pc:cxnChg chg="del">
          <ac:chgData name="# KHOO WAN TING (UC-FT)" userId="d035c054-3173-43b0-a6f8-52b0492d51a0" providerId="ADAL" clId="{E9E83ADB-5D8A-4FDA-8ED3-A28CF37AE838}" dt="2023-10-03T12:08:50.207" v="1165"/>
          <ac:cxnSpMkLst>
            <pc:docMk/>
            <pc:sldMk cId="1019155545" sldId="287"/>
            <ac:cxnSpMk id="23" creationId="{62F01714-1A39-4194-BD47-8A9960C59985}"/>
          </ac:cxnSpMkLst>
        </pc:cxnChg>
        <pc:cxnChg chg="add del">
          <ac:chgData name="# KHOO WAN TING (UC-FT)" userId="d035c054-3173-43b0-a6f8-52b0492d51a0" providerId="ADAL" clId="{E9E83ADB-5D8A-4FDA-8ED3-A28CF37AE838}" dt="2023-10-03T12:10:02.624" v="1189" actId="26606"/>
          <ac:cxnSpMkLst>
            <pc:docMk/>
            <pc:sldMk cId="1019155545" sldId="287"/>
            <ac:cxnSpMk id="27" creationId="{32EEDFD0-E50B-4516-A185-DA1CE93EE32D}"/>
          </ac:cxnSpMkLst>
        </pc:cxnChg>
        <pc:cxnChg chg="add del">
          <ac:chgData name="# KHOO WAN TING (UC-FT)" userId="d035c054-3173-43b0-a6f8-52b0492d51a0" providerId="ADAL" clId="{E9E83ADB-5D8A-4FDA-8ED3-A28CF37AE838}" dt="2023-10-03T12:10:22.653" v="1212" actId="26606"/>
          <ac:cxnSpMkLst>
            <pc:docMk/>
            <pc:sldMk cId="1019155545" sldId="287"/>
            <ac:cxnSpMk id="28" creationId="{354C29FE-6D99-4083-90D8-9683EA5D443A}"/>
          </ac:cxnSpMkLst>
        </pc:cxnChg>
        <pc:cxnChg chg="add del">
          <ac:chgData name="# KHOO WAN TING (UC-FT)" userId="d035c054-3173-43b0-a6f8-52b0492d51a0" providerId="ADAL" clId="{E9E83ADB-5D8A-4FDA-8ED3-A28CF37AE838}" dt="2023-10-03T12:10:05.836" v="1192" actId="26606"/>
          <ac:cxnSpMkLst>
            <pc:docMk/>
            <pc:sldMk cId="1019155545" sldId="287"/>
            <ac:cxnSpMk id="30" creationId="{E0E62FBC-456F-48AE-91ED-3956405D76D2}"/>
          </ac:cxnSpMkLst>
        </pc:cxnChg>
        <pc:cxnChg chg="add del">
          <ac:chgData name="# KHOO WAN TING (UC-FT)" userId="d035c054-3173-43b0-a6f8-52b0492d51a0" providerId="ADAL" clId="{E9E83ADB-5D8A-4FDA-8ED3-A28CF37AE838}" dt="2023-10-03T12:10:09.072" v="1194" actId="26606"/>
          <ac:cxnSpMkLst>
            <pc:docMk/>
            <pc:sldMk cId="1019155545" sldId="287"/>
            <ac:cxnSpMk id="34" creationId="{96D07482-83A3-4451-943C-B46961082957}"/>
          </ac:cxnSpMkLst>
        </pc:cxnChg>
        <pc:cxnChg chg="add del">
          <ac:chgData name="# KHOO WAN TING (UC-FT)" userId="d035c054-3173-43b0-a6f8-52b0492d51a0" providerId="ADAL" clId="{E9E83ADB-5D8A-4FDA-8ED3-A28CF37AE838}" dt="2023-10-03T12:10:24.347" v="1215" actId="26606"/>
          <ac:cxnSpMkLst>
            <pc:docMk/>
            <pc:sldMk cId="1019155545" sldId="287"/>
            <ac:cxnSpMk id="35" creationId="{2D041084-7D34-40AA-ACA7-1EFFC82122C9}"/>
          </ac:cxnSpMkLst>
        </pc:cxnChg>
        <pc:cxnChg chg="add del">
          <ac:chgData name="# KHOO WAN TING (UC-FT)" userId="d035c054-3173-43b0-a6f8-52b0492d51a0" providerId="ADAL" clId="{E9E83ADB-5D8A-4FDA-8ED3-A28CF37AE838}" dt="2023-10-03T12:10:11.104" v="1197" actId="26606"/>
          <ac:cxnSpMkLst>
            <pc:docMk/>
            <pc:sldMk cId="1019155545" sldId="287"/>
            <ac:cxnSpMk id="37" creationId="{46E49661-E258-450C-8150-A91A6B30D1CD}"/>
          </ac:cxnSpMkLst>
        </pc:cxnChg>
        <pc:cxnChg chg="add del">
          <ac:chgData name="# KHOO WAN TING (UC-FT)" userId="d035c054-3173-43b0-a6f8-52b0492d51a0" providerId="ADAL" clId="{E9E83ADB-5D8A-4FDA-8ED3-A28CF37AE838}" dt="2023-10-03T12:10:13.064" v="1200" actId="26606"/>
          <ac:cxnSpMkLst>
            <pc:docMk/>
            <pc:sldMk cId="1019155545" sldId="287"/>
            <ac:cxnSpMk id="40" creationId="{E0E62FBC-456F-48AE-91ED-3956405D76D2}"/>
          </ac:cxnSpMkLst>
        </pc:cxnChg>
        <pc:cxnChg chg="add del">
          <ac:chgData name="# KHOO WAN TING (UC-FT)" userId="d035c054-3173-43b0-a6f8-52b0492d51a0" providerId="ADAL" clId="{E9E83ADB-5D8A-4FDA-8ED3-A28CF37AE838}" dt="2023-10-03T12:10:27.510" v="1218" actId="26606"/>
          <ac:cxnSpMkLst>
            <pc:docMk/>
            <pc:sldMk cId="1019155545" sldId="287"/>
            <ac:cxnSpMk id="41" creationId="{46E49661-E258-450C-8150-A91A6B30D1CD}"/>
          </ac:cxnSpMkLst>
        </pc:cxnChg>
        <pc:cxnChg chg="add del">
          <ac:chgData name="# KHOO WAN TING (UC-FT)" userId="d035c054-3173-43b0-a6f8-52b0492d51a0" providerId="ADAL" clId="{E9E83ADB-5D8A-4FDA-8ED3-A28CF37AE838}" dt="2023-10-03T12:10:14.402" v="1202" actId="26606"/>
          <ac:cxnSpMkLst>
            <pc:docMk/>
            <pc:sldMk cId="1019155545" sldId="287"/>
            <ac:cxnSpMk id="44" creationId="{FEF39256-F095-41C8-8707-6C1A665E8F2F}"/>
          </ac:cxnSpMkLst>
        </pc:cxnChg>
        <pc:cxnChg chg="add del">
          <ac:chgData name="# KHOO WAN TING (UC-FT)" userId="d035c054-3173-43b0-a6f8-52b0492d51a0" providerId="ADAL" clId="{E9E83ADB-5D8A-4FDA-8ED3-A28CF37AE838}" dt="2023-10-03T12:10:29.269" v="1220" actId="26606"/>
          <ac:cxnSpMkLst>
            <pc:docMk/>
            <pc:sldMk cId="1019155545" sldId="287"/>
            <ac:cxnSpMk id="48" creationId="{FEF39256-F095-41C8-8707-6C1A665E8F2F}"/>
          </ac:cxnSpMkLst>
        </pc:cxnChg>
        <pc:cxnChg chg="add">
          <ac:chgData name="# KHOO WAN TING (UC-FT)" userId="d035c054-3173-43b0-a6f8-52b0492d51a0" providerId="ADAL" clId="{E9E83ADB-5D8A-4FDA-8ED3-A28CF37AE838}" dt="2023-10-03T12:10:29.297" v="1221" actId="26606"/>
          <ac:cxnSpMkLst>
            <pc:docMk/>
            <pc:sldMk cId="1019155545" sldId="287"/>
            <ac:cxnSpMk id="51" creationId="{E0E62FBC-456F-48AE-91ED-3956405D76D2}"/>
          </ac:cxnSpMkLst>
        </pc:cxnChg>
      </pc:sldChg>
      <pc:sldChg chg="add del">
        <pc:chgData name="# KHOO WAN TING (UC-FT)" userId="d035c054-3173-43b0-a6f8-52b0492d51a0" providerId="ADAL" clId="{E9E83ADB-5D8A-4FDA-8ED3-A28CF37AE838}" dt="2023-10-03T19:41:06.350" v="6666"/>
        <pc:sldMkLst>
          <pc:docMk/>
          <pc:sldMk cId="701129291" sldId="288"/>
        </pc:sldMkLst>
      </pc:sldChg>
      <pc:sldChg chg="addSp delSp modSp add mod modNotesTx">
        <pc:chgData name="# KHOO WAN TING (UC-FT)" userId="d035c054-3173-43b0-a6f8-52b0492d51a0" providerId="ADAL" clId="{E9E83ADB-5D8A-4FDA-8ED3-A28CF37AE838}" dt="2023-10-04T10:27:11.195" v="10552" actId="20577"/>
        <pc:sldMkLst>
          <pc:docMk/>
          <pc:sldMk cId="1679877432" sldId="288"/>
        </pc:sldMkLst>
        <pc:spChg chg="mod">
          <ac:chgData name="# KHOO WAN TING (UC-FT)" userId="d035c054-3173-43b0-a6f8-52b0492d51a0" providerId="ADAL" clId="{E9E83ADB-5D8A-4FDA-8ED3-A28CF37AE838}" dt="2023-10-03T19:49:41.667" v="7092" actId="20577"/>
          <ac:spMkLst>
            <pc:docMk/>
            <pc:sldMk cId="1679877432" sldId="288"/>
            <ac:spMk id="4" creationId="{263E3072-5F1A-33ED-850F-8B95877D7327}"/>
          </ac:spMkLst>
        </pc:spChg>
        <pc:picChg chg="del">
          <ac:chgData name="# KHOO WAN TING (UC-FT)" userId="d035c054-3173-43b0-a6f8-52b0492d51a0" providerId="ADAL" clId="{E9E83ADB-5D8A-4FDA-8ED3-A28CF37AE838}" dt="2023-10-03T19:42:08.540" v="6677" actId="478"/>
          <ac:picMkLst>
            <pc:docMk/>
            <pc:sldMk cId="1679877432" sldId="288"/>
            <ac:picMk id="3074" creationId="{8C7945E4-2178-E220-9553-4F5DD0408584}"/>
          </ac:picMkLst>
        </pc:picChg>
        <pc:picChg chg="add mod">
          <ac:chgData name="# KHOO WAN TING (UC-FT)" userId="d035c054-3173-43b0-a6f8-52b0492d51a0" providerId="ADAL" clId="{E9E83ADB-5D8A-4FDA-8ED3-A28CF37AE838}" dt="2023-10-03T19:42:05.921" v="6676" actId="1076"/>
          <ac:picMkLst>
            <pc:docMk/>
            <pc:sldMk cId="1679877432" sldId="288"/>
            <ac:picMk id="4098" creationId="{A6F5E29E-DEC8-3F18-C310-8D79C9865516}"/>
          </ac:picMkLst>
        </pc:picChg>
      </pc:sldChg>
      <pc:sldChg chg="add del">
        <pc:chgData name="# KHOO WAN TING (UC-FT)" userId="d035c054-3173-43b0-a6f8-52b0492d51a0" providerId="ADAL" clId="{E9E83ADB-5D8A-4FDA-8ED3-A28CF37AE838}" dt="2023-10-03T18:10:27.146" v="4211" actId="2696"/>
        <pc:sldMkLst>
          <pc:docMk/>
          <pc:sldMk cId="3782930597" sldId="288"/>
        </pc:sldMkLst>
      </pc:sldChg>
      <pc:sldChg chg="modSp add del mod">
        <pc:chgData name="# KHOO WAN TING (UC-FT)" userId="d035c054-3173-43b0-a6f8-52b0492d51a0" providerId="ADAL" clId="{E9E83ADB-5D8A-4FDA-8ED3-A28CF37AE838}" dt="2023-10-03T18:32:18.720" v="5296" actId="2696"/>
        <pc:sldMkLst>
          <pc:docMk/>
          <pc:sldMk cId="1947702087" sldId="289"/>
        </pc:sldMkLst>
        <pc:spChg chg="mod">
          <ac:chgData name="# KHOO WAN TING (UC-FT)" userId="d035c054-3173-43b0-a6f8-52b0492d51a0" providerId="ADAL" clId="{E9E83ADB-5D8A-4FDA-8ED3-A28CF37AE838}" dt="2023-10-03T18:09:36.616" v="4184" actId="20577"/>
          <ac:spMkLst>
            <pc:docMk/>
            <pc:sldMk cId="1947702087" sldId="289"/>
            <ac:spMk id="2" creationId="{7A4919D0-F177-4BBA-9A0B-DBA69E2ED764}"/>
          </ac:spMkLst>
        </pc:spChg>
        <pc:spChg chg="mod">
          <ac:chgData name="# KHOO WAN TING (UC-FT)" userId="d035c054-3173-43b0-a6f8-52b0492d51a0" providerId="ADAL" clId="{E9E83ADB-5D8A-4FDA-8ED3-A28CF37AE838}" dt="2023-10-03T18:31:42.016" v="5274" actId="27636"/>
          <ac:spMkLst>
            <pc:docMk/>
            <pc:sldMk cId="1947702087" sldId="289"/>
            <ac:spMk id="20" creationId="{86E2775A-AD14-D717-DC42-DC002B47517F}"/>
          </ac:spMkLst>
        </pc:spChg>
        <pc:picChg chg="mod">
          <ac:chgData name="# KHOO WAN TING (UC-FT)" userId="d035c054-3173-43b0-a6f8-52b0492d51a0" providerId="ADAL" clId="{E9E83ADB-5D8A-4FDA-8ED3-A28CF37AE838}" dt="2023-10-03T18:31:44.489" v="5275" actId="1076"/>
          <ac:picMkLst>
            <pc:docMk/>
            <pc:sldMk cId="1947702087" sldId="289"/>
            <ac:picMk id="3" creationId="{03E1D011-F3C4-FFAA-7F79-FC8B080DB2C4}"/>
          </ac:picMkLst>
        </pc:picChg>
      </pc:sldChg>
      <pc:sldChg chg="addSp delSp modSp add del mod modNotesTx">
        <pc:chgData name="# KHOO WAN TING (UC-FT)" userId="d035c054-3173-43b0-a6f8-52b0492d51a0" providerId="ADAL" clId="{E9E83ADB-5D8A-4FDA-8ED3-A28CF37AE838}" dt="2023-10-03T23:37:14.455" v="9505" actId="2696"/>
        <pc:sldMkLst>
          <pc:docMk/>
          <pc:sldMk cId="1999840573" sldId="289"/>
        </pc:sldMkLst>
        <pc:spChg chg="del">
          <ac:chgData name="# KHOO WAN TING (UC-FT)" userId="d035c054-3173-43b0-a6f8-52b0492d51a0" providerId="ADAL" clId="{E9E83ADB-5D8A-4FDA-8ED3-A28CF37AE838}" dt="2023-10-03T20:16:44.565" v="8238" actId="478"/>
          <ac:spMkLst>
            <pc:docMk/>
            <pc:sldMk cId="1999840573" sldId="289"/>
            <ac:spMk id="4" creationId="{A94F5358-1948-CB1E-31F3-84F100E92CDF}"/>
          </ac:spMkLst>
        </pc:spChg>
        <pc:spChg chg="add del mod">
          <ac:chgData name="# KHOO WAN TING (UC-FT)" userId="d035c054-3173-43b0-a6f8-52b0492d51a0" providerId="ADAL" clId="{E9E83ADB-5D8A-4FDA-8ED3-A28CF37AE838}" dt="2023-10-03T20:16:58.195" v="8241" actId="22"/>
          <ac:spMkLst>
            <pc:docMk/>
            <pc:sldMk cId="1999840573" sldId="289"/>
            <ac:spMk id="5" creationId="{0487960B-A929-5392-40AC-D3E5FB24EC66}"/>
          </ac:spMkLst>
        </pc:spChg>
        <pc:spChg chg="add mod">
          <ac:chgData name="# KHOO WAN TING (UC-FT)" userId="d035c054-3173-43b0-a6f8-52b0492d51a0" providerId="ADAL" clId="{E9E83ADB-5D8A-4FDA-8ED3-A28CF37AE838}" dt="2023-10-03T20:31:49.241" v="8475" actId="478"/>
          <ac:spMkLst>
            <pc:docMk/>
            <pc:sldMk cId="1999840573" sldId="289"/>
            <ac:spMk id="11" creationId="{14D193D8-E9DA-589A-F50D-9099949262ED}"/>
          </ac:spMkLst>
        </pc:spChg>
        <pc:picChg chg="add del mod ord">
          <ac:chgData name="# KHOO WAN TING (UC-FT)" userId="d035c054-3173-43b0-a6f8-52b0492d51a0" providerId="ADAL" clId="{E9E83ADB-5D8A-4FDA-8ED3-A28CF37AE838}" dt="2023-10-03T20:31:49.241" v="8475" actId="478"/>
          <ac:picMkLst>
            <pc:docMk/>
            <pc:sldMk cId="1999840573" sldId="289"/>
            <ac:picMk id="7" creationId="{35C68E5C-7C55-FC67-359A-E77F089B8A45}"/>
          </ac:picMkLst>
        </pc:picChg>
        <pc:picChg chg="add del">
          <ac:chgData name="# KHOO WAN TING (UC-FT)" userId="d035c054-3173-43b0-a6f8-52b0492d51a0" providerId="ADAL" clId="{E9E83ADB-5D8A-4FDA-8ED3-A28CF37AE838}" dt="2023-10-03T20:17:16.506" v="8246" actId="22"/>
          <ac:picMkLst>
            <pc:docMk/>
            <pc:sldMk cId="1999840573" sldId="289"/>
            <ac:picMk id="9" creationId="{89EE59CC-0E81-33A5-8BBD-491489C1BD4F}"/>
          </ac:picMkLst>
        </pc:picChg>
        <pc:picChg chg="add mod">
          <ac:chgData name="# KHOO WAN TING (UC-FT)" userId="d035c054-3173-43b0-a6f8-52b0492d51a0" providerId="ADAL" clId="{E9E83ADB-5D8A-4FDA-8ED3-A28CF37AE838}" dt="2023-10-03T23:12:59.783" v="9464" actId="1076"/>
          <ac:picMkLst>
            <pc:docMk/>
            <pc:sldMk cId="1999840573" sldId="289"/>
            <ac:picMk id="13" creationId="{9969A054-5E8C-D31B-B22B-8428FC270C2B}"/>
          </ac:picMkLst>
        </pc:picChg>
        <pc:picChg chg="add mod">
          <ac:chgData name="# KHOO WAN TING (UC-FT)" userId="d035c054-3173-43b0-a6f8-52b0492d51a0" providerId="ADAL" clId="{E9E83ADB-5D8A-4FDA-8ED3-A28CF37AE838}" dt="2023-10-03T23:12:58.146" v="9463" actId="1076"/>
          <ac:picMkLst>
            <pc:docMk/>
            <pc:sldMk cId="1999840573" sldId="289"/>
            <ac:picMk id="15" creationId="{4EEAAAF2-771F-FFAF-A837-A7531EF53E07}"/>
          </ac:picMkLst>
        </pc:picChg>
        <pc:picChg chg="add del">
          <ac:chgData name="# KHOO WAN TING (UC-FT)" userId="d035c054-3173-43b0-a6f8-52b0492d51a0" providerId="ADAL" clId="{E9E83ADB-5D8A-4FDA-8ED3-A28CF37AE838}" dt="2023-10-03T23:13:14.277" v="9466" actId="21"/>
          <ac:picMkLst>
            <pc:docMk/>
            <pc:sldMk cId="1999840573" sldId="289"/>
            <ac:picMk id="6146" creationId="{8781F7F8-466E-B5F3-088E-B6C0F9911810}"/>
          </ac:picMkLst>
        </pc:picChg>
      </pc:sldChg>
      <pc:sldChg chg="addSp delSp modSp new mod modNotesTx">
        <pc:chgData name="# KHOO WAN TING (UC-FT)" userId="d035c054-3173-43b0-a6f8-52b0492d51a0" providerId="ADAL" clId="{E9E83ADB-5D8A-4FDA-8ED3-A28CF37AE838}" dt="2023-10-03T22:43:06.233" v="9125" actId="20577"/>
        <pc:sldMkLst>
          <pc:docMk/>
          <pc:sldMk cId="30581355" sldId="290"/>
        </pc:sldMkLst>
        <pc:spChg chg="mod">
          <ac:chgData name="# KHOO WAN TING (UC-FT)" userId="d035c054-3173-43b0-a6f8-52b0492d51a0" providerId="ADAL" clId="{E9E83ADB-5D8A-4FDA-8ED3-A28CF37AE838}" dt="2023-10-03T20:35:09.930" v="8560" actId="20577"/>
          <ac:spMkLst>
            <pc:docMk/>
            <pc:sldMk cId="30581355" sldId="290"/>
            <ac:spMk id="2" creationId="{320E9F53-D4E9-9F4F-CF18-1ABF08550701}"/>
          </ac:spMkLst>
        </pc:spChg>
        <pc:spChg chg="del">
          <ac:chgData name="# KHOO WAN TING (UC-FT)" userId="d035c054-3173-43b0-a6f8-52b0492d51a0" providerId="ADAL" clId="{E9E83ADB-5D8A-4FDA-8ED3-A28CF37AE838}" dt="2023-10-03T21:35:56.871" v="8609" actId="478"/>
          <ac:spMkLst>
            <pc:docMk/>
            <pc:sldMk cId="30581355" sldId="290"/>
            <ac:spMk id="3" creationId="{D64634E3-A904-A351-31FB-B42EE455B30F}"/>
          </ac:spMkLst>
        </pc:spChg>
        <pc:spChg chg="add mod">
          <ac:chgData name="# KHOO WAN TING (UC-FT)" userId="d035c054-3173-43b0-a6f8-52b0492d51a0" providerId="ADAL" clId="{E9E83ADB-5D8A-4FDA-8ED3-A28CF37AE838}" dt="2023-10-03T22:43:06.233" v="9125" actId="20577"/>
          <ac:spMkLst>
            <pc:docMk/>
            <pc:sldMk cId="30581355" sldId="290"/>
            <ac:spMk id="5" creationId="{69CCF77B-B8BF-1528-C348-33A476CC5BE5}"/>
          </ac:spMkLst>
        </pc:spChg>
        <pc:picChg chg="add mod modCrop">
          <ac:chgData name="# KHOO WAN TING (UC-FT)" userId="d035c054-3173-43b0-a6f8-52b0492d51a0" providerId="ADAL" clId="{E9E83ADB-5D8A-4FDA-8ED3-A28CF37AE838}" dt="2023-10-03T21:32:49.433" v="8608" actId="1076"/>
          <ac:picMkLst>
            <pc:docMk/>
            <pc:sldMk cId="30581355" sldId="290"/>
            <ac:picMk id="4" creationId="{A4DDE533-4405-E77E-67A5-538D6EDAA3AE}"/>
          </ac:picMkLst>
        </pc:picChg>
      </pc:sldChg>
      <pc:sldChg chg="modSp add del mod">
        <pc:chgData name="# KHOO WAN TING (UC-FT)" userId="d035c054-3173-43b0-a6f8-52b0492d51a0" providerId="ADAL" clId="{E9E83ADB-5D8A-4FDA-8ED3-A28CF37AE838}" dt="2023-10-03T18:10:10.873" v="4206" actId="47"/>
        <pc:sldMkLst>
          <pc:docMk/>
          <pc:sldMk cId="4098662148" sldId="290"/>
        </pc:sldMkLst>
        <pc:spChg chg="mod">
          <ac:chgData name="# KHOO WAN TING (UC-FT)" userId="d035c054-3173-43b0-a6f8-52b0492d51a0" providerId="ADAL" clId="{E9E83ADB-5D8A-4FDA-8ED3-A28CF37AE838}" dt="2023-10-03T18:09:39.356" v="4186" actId="20577"/>
          <ac:spMkLst>
            <pc:docMk/>
            <pc:sldMk cId="4098662148" sldId="290"/>
            <ac:spMk id="2" creationId="{7A4919D0-F177-4BBA-9A0B-DBA69E2ED764}"/>
          </ac:spMkLst>
        </pc:spChg>
      </pc:sldChg>
      <pc:sldChg chg="modSp add del mod">
        <pc:chgData name="# KHOO WAN TING (UC-FT)" userId="d035c054-3173-43b0-a6f8-52b0492d51a0" providerId="ADAL" clId="{E9E83ADB-5D8A-4FDA-8ED3-A28CF37AE838}" dt="2023-10-03T18:32:21.099" v="5297" actId="2696"/>
        <pc:sldMkLst>
          <pc:docMk/>
          <pc:sldMk cId="263781916" sldId="291"/>
        </pc:sldMkLst>
        <pc:spChg chg="mod">
          <ac:chgData name="# KHOO WAN TING (UC-FT)" userId="d035c054-3173-43b0-a6f8-52b0492d51a0" providerId="ADAL" clId="{E9E83ADB-5D8A-4FDA-8ED3-A28CF37AE838}" dt="2023-10-03T18:10:17.033" v="4208" actId="20577"/>
          <ac:spMkLst>
            <pc:docMk/>
            <pc:sldMk cId="263781916" sldId="291"/>
            <ac:spMk id="2" creationId="{7A4919D0-F177-4BBA-9A0B-DBA69E2ED764}"/>
          </ac:spMkLst>
        </pc:spChg>
        <pc:spChg chg="mod">
          <ac:chgData name="# KHOO WAN TING (UC-FT)" userId="d035c054-3173-43b0-a6f8-52b0492d51a0" providerId="ADAL" clId="{E9E83ADB-5D8A-4FDA-8ED3-A28CF37AE838}" dt="2023-10-03T18:10:24.292" v="4210" actId="6549"/>
          <ac:spMkLst>
            <pc:docMk/>
            <pc:sldMk cId="263781916" sldId="291"/>
            <ac:spMk id="20" creationId="{86E2775A-AD14-D717-DC42-DC002B47517F}"/>
          </ac:spMkLst>
        </pc:spChg>
      </pc:sldChg>
      <pc:sldChg chg="addSp delSp modSp add mod modTransition modNotesTx">
        <pc:chgData name="# KHOO WAN TING (UC-FT)" userId="d035c054-3173-43b0-a6f8-52b0492d51a0" providerId="ADAL" clId="{E9E83ADB-5D8A-4FDA-8ED3-A28CF37AE838}" dt="2023-10-04T10:29:53.010" v="10570" actId="20577"/>
        <pc:sldMkLst>
          <pc:docMk/>
          <pc:sldMk cId="3435232811" sldId="291"/>
        </pc:sldMkLst>
        <pc:spChg chg="add del mod">
          <ac:chgData name="# KHOO WAN TING (UC-FT)" userId="d035c054-3173-43b0-a6f8-52b0492d51a0" providerId="ADAL" clId="{E9E83ADB-5D8A-4FDA-8ED3-A28CF37AE838}" dt="2023-10-03T20:17:34.730" v="8249" actId="478"/>
          <ac:spMkLst>
            <pc:docMk/>
            <pc:sldMk cId="3435232811" sldId="291"/>
            <ac:spMk id="4" creationId="{1E58471E-E8FD-7374-31FF-EB9BA054E959}"/>
          </ac:spMkLst>
        </pc:spChg>
        <pc:picChg chg="add mod">
          <ac:chgData name="# KHOO WAN TING (UC-FT)" userId="d035c054-3173-43b0-a6f8-52b0492d51a0" providerId="ADAL" clId="{E9E83ADB-5D8A-4FDA-8ED3-A28CF37AE838}" dt="2023-10-04T01:56:55.165" v="10135" actId="1035"/>
          <ac:picMkLst>
            <pc:docMk/>
            <pc:sldMk cId="3435232811" sldId="291"/>
            <ac:picMk id="4" creationId="{8418970B-4BE9-F812-5A7A-E93477B1100D}"/>
          </ac:picMkLst>
        </pc:picChg>
        <pc:picChg chg="add del mod">
          <ac:chgData name="# KHOO WAN TING (UC-FT)" userId="d035c054-3173-43b0-a6f8-52b0492d51a0" providerId="ADAL" clId="{E9E83ADB-5D8A-4FDA-8ED3-A28CF37AE838}" dt="2023-10-03T21:29:00.819" v="8577" actId="478"/>
          <ac:picMkLst>
            <pc:docMk/>
            <pc:sldMk cId="3435232811" sldId="291"/>
            <ac:picMk id="6" creationId="{FCDC685A-8947-74A8-D095-5F88C3EDE6CC}"/>
          </ac:picMkLst>
        </pc:picChg>
        <pc:picChg chg="del">
          <ac:chgData name="# KHOO WAN TING (UC-FT)" userId="d035c054-3173-43b0-a6f8-52b0492d51a0" providerId="ADAL" clId="{E9E83ADB-5D8A-4FDA-8ED3-A28CF37AE838}" dt="2023-10-03T20:17:19.866" v="8248" actId="478"/>
          <ac:picMkLst>
            <pc:docMk/>
            <pc:sldMk cId="3435232811" sldId="291"/>
            <ac:picMk id="7" creationId="{35C68E5C-7C55-FC67-359A-E77F089B8A45}"/>
          </ac:picMkLst>
        </pc:picChg>
        <pc:picChg chg="add del mod">
          <ac:chgData name="# KHOO WAN TING (UC-FT)" userId="d035c054-3173-43b0-a6f8-52b0492d51a0" providerId="ADAL" clId="{E9E83ADB-5D8A-4FDA-8ED3-A28CF37AE838}" dt="2023-10-03T21:28:52.694" v="8574" actId="22"/>
          <ac:picMkLst>
            <pc:docMk/>
            <pc:sldMk cId="3435232811" sldId="291"/>
            <ac:picMk id="9" creationId="{283B07F5-B2FD-E418-4A2D-5CEE73BBBC02}"/>
          </ac:picMkLst>
        </pc:picChg>
        <pc:picChg chg="add del mod">
          <ac:chgData name="# KHOO WAN TING (UC-FT)" userId="d035c054-3173-43b0-a6f8-52b0492d51a0" providerId="ADAL" clId="{E9E83ADB-5D8A-4FDA-8ED3-A28CF37AE838}" dt="2023-10-04T01:53:49.776" v="10086" actId="478"/>
          <ac:picMkLst>
            <pc:docMk/>
            <pc:sldMk cId="3435232811" sldId="291"/>
            <ac:picMk id="11" creationId="{64FCD0D9-5FD0-AE85-A160-763F18150C9B}"/>
          </ac:picMkLst>
        </pc:picChg>
      </pc:sldChg>
      <pc:sldChg chg="delSp modSp add del mod modNotesTx">
        <pc:chgData name="# KHOO WAN TING (UC-FT)" userId="d035c054-3173-43b0-a6f8-52b0492d51a0" providerId="ADAL" clId="{E9E83ADB-5D8A-4FDA-8ED3-A28CF37AE838}" dt="2023-10-03T18:35:29.383" v="5362" actId="2696"/>
        <pc:sldMkLst>
          <pc:docMk/>
          <pc:sldMk cId="2910224216" sldId="292"/>
        </pc:sldMkLst>
        <pc:spChg chg="mod">
          <ac:chgData name="# KHOO WAN TING (UC-FT)" userId="d035c054-3173-43b0-a6f8-52b0492d51a0" providerId="ADAL" clId="{E9E83ADB-5D8A-4FDA-8ED3-A28CF37AE838}" dt="2023-10-03T18:32:00.632" v="5279" actId="20577"/>
          <ac:spMkLst>
            <pc:docMk/>
            <pc:sldMk cId="2910224216" sldId="292"/>
            <ac:spMk id="2" creationId="{7A4919D0-F177-4BBA-9A0B-DBA69E2ED764}"/>
          </ac:spMkLst>
        </pc:spChg>
        <pc:spChg chg="mod">
          <ac:chgData name="# KHOO WAN TING (UC-FT)" userId="d035c054-3173-43b0-a6f8-52b0492d51a0" providerId="ADAL" clId="{E9E83ADB-5D8A-4FDA-8ED3-A28CF37AE838}" dt="2023-10-03T18:33:27.510" v="5361" actId="20577"/>
          <ac:spMkLst>
            <pc:docMk/>
            <pc:sldMk cId="2910224216" sldId="292"/>
            <ac:spMk id="20" creationId="{86E2775A-AD14-D717-DC42-DC002B47517F}"/>
          </ac:spMkLst>
        </pc:spChg>
        <pc:picChg chg="del">
          <ac:chgData name="# KHOO WAN TING (UC-FT)" userId="d035c054-3173-43b0-a6f8-52b0492d51a0" providerId="ADAL" clId="{E9E83ADB-5D8A-4FDA-8ED3-A28CF37AE838}" dt="2023-10-03T18:31:58.699" v="5277" actId="478"/>
          <ac:picMkLst>
            <pc:docMk/>
            <pc:sldMk cId="2910224216" sldId="292"/>
            <ac:picMk id="2050" creationId="{38D49EC4-0891-9FB9-1BFE-999FACD2A17F}"/>
          </ac:picMkLst>
        </pc:picChg>
      </pc:sldChg>
      <pc:sldChg chg="addSp delSp modSp add mod modTransition modNotesTx">
        <pc:chgData name="# KHOO WAN TING (UC-FT)" userId="d035c054-3173-43b0-a6f8-52b0492d51a0" providerId="ADAL" clId="{E9E83ADB-5D8A-4FDA-8ED3-A28CF37AE838}" dt="2023-10-04T10:30:04.084" v="10573"/>
        <pc:sldMkLst>
          <pc:docMk/>
          <pc:sldMk cId="3001780726" sldId="292"/>
        </pc:sldMkLst>
        <pc:picChg chg="add del mod">
          <ac:chgData name="# KHOO WAN TING (UC-FT)" userId="d035c054-3173-43b0-a6f8-52b0492d51a0" providerId="ADAL" clId="{E9E83ADB-5D8A-4FDA-8ED3-A28CF37AE838}" dt="2023-10-03T21:29:23.649" v="8586" actId="478"/>
          <ac:picMkLst>
            <pc:docMk/>
            <pc:sldMk cId="3001780726" sldId="292"/>
            <ac:picMk id="4" creationId="{AADE5B35-5767-F587-D153-7559CF188DEF}"/>
          </ac:picMkLst>
        </pc:picChg>
        <pc:picChg chg="add del mod">
          <ac:chgData name="# KHOO WAN TING (UC-FT)" userId="d035c054-3173-43b0-a6f8-52b0492d51a0" providerId="ADAL" clId="{E9E83ADB-5D8A-4FDA-8ED3-A28CF37AE838}" dt="2023-10-04T01:56:28.842" v="10113" actId="478"/>
          <ac:picMkLst>
            <pc:docMk/>
            <pc:sldMk cId="3001780726" sldId="292"/>
            <ac:picMk id="4" creationId="{C3A6E592-ECBD-52F9-3DA8-1ECB8FC0FAA2}"/>
          </ac:picMkLst>
        </pc:picChg>
        <pc:picChg chg="add mod">
          <ac:chgData name="# KHOO WAN TING (UC-FT)" userId="d035c054-3173-43b0-a6f8-52b0492d51a0" providerId="ADAL" clId="{E9E83ADB-5D8A-4FDA-8ED3-A28CF37AE838}" dt="2023-10-04T01:57:18.831" v="10143" actId="1035"/>
          <ac:picMkLst>
            <pc:docMk/>
            <pc:sldMk cId="3001780726" sldId="292"/>
            <ac:picMk id="6" creationId="{80852968-3ED8-EE86-8901-D3C460705FDF}"/>
          </ac:picMkLst>
        </pc:picChg>
        <pc:picChg chg="del">
          <ac:chgData name="# KHOO WAN TING (UC-FT)" userId="d035c054-3173-43b0-a6f8-52b0492d51a0" providerId="ADAL" clId="{E9E83ADB-5D8A-4FDA-8ED3-A28CF37AE838}" dt="2023-10-03T20:28:33.565" v="8437" actId="478"/>
          <ac:picMkLst>
            <pc:docMk/>
            <pc:sldMk cId="3001780726" sldId="292"/>
            <ac:picMk id="6" creationId="{FCDC685A-8947-74A8-D095-5F88C3EDE6CC}"/>
          </ac:picMkLst>
        </pc:picChg>
        <pc:picChg chg="add del mod">
          <ac:chgData name="# KHOO WAN TING (UC-FT)" userId="d035c054-3173-43b0-a6f8-52b0492d51a0" providerId="ADAL" clId="{E9E83ADB-5D8A-4FDA-8ED3-A28CF37AE838}" dt="2023-10-04T01:54:24.863" v="10099" actId="478"/>
          <ac:picMkLst>
            <pc:docMk/>
            <pc:sldMk cId="3001780726" sldId="292"/>
            <ac:picMk id="7" creationId="{563BB3EA-574D-24DA-7223-C246A18981D0}"/>
          </ac:picMkLst>
        </pc:picChg>
      </pc:sldChg>
      <pc:sldChg chg="addSp delSp modSp add mod modNotesTx">
        <pc:chgData name="# KHOO WAN TING (UC-FT)" userId="d035c054-3173-43b0-a6f8-52b0492d51a0" providerId="ADAL" clId="{E9E83ADB-5D8A-4FDA-8ED3-A28CF37AE838}" dt="2023-10-04T10:30:01.403" v="10572" actId="20577"/>
        <pc:sldMkLst>
          <pc:docMk/>
          <pc:sldMk cId="57565168" sldId="293"/>
        </pc:sldMkLst>
        <pc:spChg chg="add del mod">
          <ac:chgData name="# KHOO WAN TING (UC-FT)" userId="d035c054-3173-43b0-a6f8-52b0492d51a0" providerId="ADAL" clId="{E9E83ADB-5D8A-4FDA-8ED3-A28CF37AE838}" dt="2023-10-03T21:28:20.539" v="8564" actId="478"/>
          <ac:spMkLst>
            <pc:docMk/>
            <pc:sldMk cId="57565168" sldId="293"/>
            <ac:spMk id="6" creationId="{5CD0F560-AC24-171F-11BE-213F20761834}"/>
          </ac:spMkLst>
        </pc:spChg>
        <pc:picChg chg="add del mod">
          <ac:chgData name="# KHOO WAN TING (UC-FT)" userId="d035c054-3173-43b0-a6f8-52b0492d51a0" providerId="ADAL" clId="{E9E83ADB-5D8A-4FDA-8ED3-A28CF37AE838}" dt="2023-10-04T01:53:25.647" v="10080" actId="478"/>
          <ac:picMkLst>
            <pc:docMk/>
            <pc:sldMk cId="57565168" sldId="293"/>
            <ac:picMk id="4" creationId="{F7C2EB71-F24A-0760-745C-1A8FA16F21A2}"/>
          </ac:picMkLst>
        </pc:picChg>
        <pc:picChg chg="add mod">
          <ac:chgData name="# KHOO WAN TING (UC-FT)" userId="d035c054-3173-43b0-a6f8-52b0492d51a0" providerId="ADAL" clId="{E9E83ADB-5D8A-4FDA-8ED3-A28CF37AE838}" dt="2023-10-04T01:54:03.114" v="10091" actId="1076"/>
          <ac:picMkLst>
            <pc:docMk/>
            <pc:sldMk cId="57565168" sldId="293"/>
            <ac:picMk id="5" creationId="{DEB16030-CB77-B643-2ECA-37EC9E00F68A}"/>
          </ac:picMkLst>
        </pc:picChg>
        <pc:picChg chg="del">
          <ac:chgData name="# KHOO WAN TING (UC-FT)" userId="d035c054-3173-43b0-a6f8-52b0492d51a0" providerId="ADAL" clId="{E9E83ADB-5D8A-4FDA-8ED3-A28CF37AE838}" dt="2023-10-03T21:28:09.540" v="8563" actId="478"/>
          <ac:picMkLst>
            <pc:docMk/>
            <pc:sldMk cId="57565168" sldId="293"/>
            <ac:picMk id="7" creationId="{35C68E5C-7C55-FC67-359A-E77F089B8A45}"/>
          </ac:picMkLst>
        </pc:picChg>
      </pc:sldChg>
      <pc:sldChg chg="modSp add mod modNotesTx">
        <pc:chgData name="# KHOO WAN TING (UC-FT)" userId="d035c054-3173-43b0-a6f8-52b0492d51a0" providerId="ADAL" clId="{E9E83ADB-5D8A-4FDA-8ED3-A28CF37AE838}" dt="2023-10-04T10:28:44.357" v="10566" actId="14100"/>
        <pc:sldMkLst>
          <pc:docMk/>
          <pc:sldMk cId="4071683903" sldId="294"/>
        </pc:sldMkLst>
        <pc:spChg chg="mod">
          <ac:chgData name="# KHOO WAN TING (UC-FT)" userId="d035c054-3173-43b0-a6f8-52b0492d51a0" providerId="ADAL" clId="{E9E83ADB-5D8A-4FDA-8ED3-A28CF37AE838}" dt="2023-10-04T10:28:44.357" v="10566" actId="14100"/>
          <ac:spMkLst>
            <pc:docMk/>
            <pc:sldMk cId="4071683903" sldId="294"/>
            <ac:spMk id="5" creationId="{69CCF77B-B8BF-1528-C348-33A476CC5BE5}"/>
          </ac:spMkLst>
        </pc:spChg>
      </pc:sldChg>
      <pc:sldChg chg="addSp delSp modSp new mod setBg modClrScheme chgLayout">
        <pc:chgData name="# KHOO WAN TING (UC-FT)" userId="d035c054-3173-43b0-a6f8-52b0492d51a0" providerId="ADAL" clId="{E9E83ADB-5D8A-4FDA-8ED3-A28CF37AE838}" dt="2023-10-04T01:29:38.117" v="10079" actId="1076"/>
        <pc:sldMkLst>
          <pc:docMk/>
          <pc:sldMk cId="3425550414" sldId="295"/>
        </pc:sldMkLst>
        <pc:spChg chg="del mod ord">
          <ac:chgData name="# KHOO WAN TING (UC-FT)" userId="d035c054-3173-43b0-a6f8-52b0492d51a0" providerId="ADAL" clId="{E9E83ADB-5D8A-4FDA-8ED3-A28CF37AE838}" dt="2023-10-03T23:19:46.354" v="9468" actId="700"/>
          <ac:spMkLst>
            <pc:docMk/>
            <pc:sldMk cId="3425550414" sldId="295"/>
            <ac:spMk id="2" creationId="{68D4B04E-09F6-9D9E-B61D-499A8A67C251}"/>
          </ac:spMkLst>
        </pc:spChg>
        <pc:spChg chg="add del mod">
          <ac:chgData name="# KHOO WAN TING (UC-FT)" userId="d035c054-3173-43b0-a6f8-52b0492d51a0" providerId="ADAL" clId="{E9E83ADB-5D8A-4FDA-8ED3-A28CF37AE838}" dt="2023-10-04T01:29:33.479" v="10078" actId="478"/>
          <ac:spMkLst>
            <pc:docMk/>
            <pc:sldMk cId="3425550414" sldId="295"/>
            <ac:spMk id="3" creationId="{0165BEA4-01C9-471B-E959-E8433898786A}"/>
          </ac:spMkLst>
        </pc:spChg>
        <pc:spChg chg="del mod ord">
          <ac:chgData name="# KHOO WAN TING (UC-FT)" userId="d035c054-3173-43b0-a6f8-52b0492d51a0" providerId="ADAL" clId="{E9E83ADB-5D8A-4FDA-8ED3-A28CF37AE838}" dt="2023-10-03T23:19:46.354" v="9468" actId="700"/>
          <ac:spMkLst>
            <pc:docMk/>
            <pc:sldMk cId="3425550414" sldId="295"/>
            <ac:spMk id="3" creationId="{2758EF0A-2738-1B5F-99B4-BF26FAD9F916}"/>
          </ac:spMkLst>
        </pc:spChg>
        <pc:spChg chg="add mod ord">
          <ac:chgData name="# KHOO WAN TING (UC-FT)" userId="d035c054-3173-43b0-a6f8-52b0492d51a0" providerId="ADAL" clId="{E9E83ADB-5D8A-4FDA-8ED3-A28CF37AE838}" dt="2023-10-03T23:20:58.288" v="9473" actId="26606"/>
          <ac:spMkLst>
            <pc:docMk/>
            <pc:sldMk cId="3425550414" sldId="295"/>
            <ac:spMk id="4" creationId="{B1FFBB4B-7B12-B88C-217E-11A27815EC6A}"/>
          </ac:spMkLst>
        </pc:spChg>
        <pc:spChg chg="add del mod ord">
          <ac:chgData name="# KHOO WAN TING (UC-FT)" userId="d035c054-3173-43b0-a6f8-52b0492d51a0" providerId="ADAL" clId="{E9E83ADB-5D8A-4FDA-8ED3-A28CF37AE838}" dt="2023-10-03T23:19:51.434" v="9469"/>
          <ac:spMkLst>
            <pc:docMk/>
            <pc:sldMk cId="3425550414" sldId="295"/>
            <ac:spMk id="5" creationId="{5C221A41-C72F-F180-12C2-2FC8A86DE78B}"/>
          </ac:spMkLst>
        </pc:spChg>
        <pc:spChg chg="add del mod ord">
          <ac:chgData name="# KHOO WAN TING (UC-FT)" userId="d035c054-3173-43b0-a6f8-52b0492d51a0" providerId="ADAL" clId="{E9E83ADB-5D8A-4FDA-8ED3-A28CF37AE838}" dt="2023-10-03T23:19:55.587" v="9470"/>
          <ac:spMkLst>
            <pc:docMk/>
            <pc:sldMk cId="3425550414" sldId="295"/>
            <ac:spMk id="6" creationId="{91575EC9-0867-9906-B01D-92C3DFC3528D}"/>
          </ac:spMkLst>
        </pc:spChg>
        <pc:picChg chg="add mod">
          <ac:chgData name="# KHOO WAN TING (UC-FT)" userId="d035c054-3173-43b0-a6f8-52b0492d51a0" providerId="ADAL" clId="{E9E83ADB-5D8A-4FDA-8ED3-A28CF37AE838}" dt="2023-10-04T01:29:38.117" v="10079" actId="1076"/>
          <ac:picMkLst>
            <pc:docMk/>
            <pc:sldMk cId="3425550414" sldId="295"/>
            <ac:picMk id="6" creationId="{82A89434-698B-E68B-3CEF-F20B7B111E84}"/>
          </ac:picMkLst>
        </pc:picChg>
        <pc:picChg chg="add mod">
          <ac:chgData name="# KHOO WAN TING (UC-FT)" userId="d035c054-3173-43b0-a6f8-52b0492d51a0" providerId="ADAL" clId="{E9E83ADB-5D8A-4FDA-8ED3-A28CF37AE838}" dt="2023-10-03T23:25:37.572" v="9477" actId="1076"/>
          <ac:picMkLst>
            <pc:docMk/>
            <pc:sldMk cId="3425550414" sldId="295"/>
            <ac:picMk id="7" creationId="{CA99BFE4-2BB3-5AC4-8E57-11564B90BC41}"/>
          </ac:picMkLst>
        </pc:picChg>
        <pc:picChg chg="add del mod">
          <ac:chgData name="# KHOO WAN TING (UC-FT)" userId="d035c054-3173-43b0-a6f8-52b0492d51a0" providerId="ADAL" clId="{E9E83ADB-5D8A-4FDA-8ED3-A28CF37AE838}" dt="2023-10-04T01:29:27.499" v="10075" actId="478"/>
          <ac:picMkLst>
            <pc:docMk/>
            <pc:sldMk cId="3425550414" sldId="295"/>
            <ac:picMk id="8" creationId="{FC21BD1F-8E3C-BBD4-5B5A-1CF2976F39EF}"/>
          </ac:picMkLst>
        </pc:picChg>
        <pc:picChg chg="add mod">
          <ac:chgData name="# KHOO WAN TING (UC-FT)" userId="d035c054-3173-43b0-a6f8-52b0492d51a0" providerId="ADAL" clId="{E9E83ADB-5D8A-4FDA-8ED3-A28CF37AE838}" dt="2023-10-03T23:35:36.368" v="9501" actId="1076"/>
          <ac:picMkLst>
            <pc:docMk/>
            <pc:sldMk cId="3425550414" sldId="295"/>
            <ac:picMk id="10" creationId="{4BD2B95B-4C0F-0786-5185-B809B00C1259}"/>
          </ac:picMkLst>
        </pc:picChg>
        <pc:picChg chg="add del mod">
          <ac:chgData name="# KHOO WAN TING (UC-FT)" userId="d035c054-3173-43b0-a6f8-52b0492d51a0" providerId="ADAL" clId="{E9E83ADB-5D8A-4FDA-8ED3-A28CF37AE838}" dt="2023-10-03T23:37:01.940" v="9503"/>
          <ac:picMkLst>
            <pc:docMk/>
            <pc:sldMk cId="3425550414" sldId="295"/>
            <ac:picMk id="11" creationId="{700A1C5C-BB48-3BA1-590D-4996A094A84B}"/>
          </ac:picMkLst>
        </pc:picChg>
        <pc:picChg chg="add mod">
          <ac:chgData name="# KHOO WAN TING (UC-FT)" userId="d035c054-3173-43b0-a6f8-52b0492d51a0" providerId="ADAL" clId="{E9E83ADB-5D8A-4FDA-8ED3-A28CF37AE838}" dt="2023-10-03T23:37:11.669" v="9504"/>
          <ac:picMkLst>
            <pc:docMk/>
            <pc:sldMk cId="3425550414" sldId="295"/>
            <ac:picMk id="12" creationId="{4CB07B00-8CC3-D9C7-0842-8B1C83107FC7}"/>
          </ac:picMkLst>
        </pc:picChg>
        <pc:cxnChg chg="add del">
          <ac:chgData name="# KHOO WAN TING (UC-FT)" userId="d035c054-3173-43b0-a6f8-52b0492d51a0" providerId="ADAL" clId="{E9E83ADB-5D8A-4FDA-8ED3-A28CF37AE838}" dt="2023-10-03T23:20:58.288" v="9473" actId="26606"/>
          <ac:cxnSpMkLst>
            <pc:docMk/>
            <pc:sldMk cId="3425550414" sldId="295"/>
            <ac:cxnSpMk id="13" creationId="{22953FD7-F17A-4D8D-8237-93E8D567166C}"/>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1" qsCatId="simple" csTypeId="urn:microsoft.com/office/officeart/2005/8/colors/colorful2" csCatId="colorful" phldr="1"/>
      <dgm:spPr/>
      <dgm:t>
        <a:bodyPr/>
        <a:lstStyle/>
        <a:p>
          <a:endParaRPr lang="en-US"/>
        </a:p>
      </dgm:t>
    </dgm:pt>
    <dgm:pt modelId="{40FC4FFE-8987-4A26-B7F4-8A516F18ADAE}">
      <dgm:prSet custT="1"/>
      <dgm:spPr/>
      <dgm:t>
        <a:bodyPr/>
        <a:lstStyle/>
        <a:p>
          <a:pPr>
            <a:lnSpc>
              <a:spcPct val="100000"/>
            </a:lnSpc>
            <a:defRPr cap="all"/>
          </a:pPr>
          <a:r>
            <a:rPr lang="en-US" sz="2400" cap="none" dirty="0"/>
            <a:t>Upstream Oil &amp; Gas (O&amp;G) Industry</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custT="1"/>
      <dgm:spPr/>
      <dgm:t>
        <a:bodyPr/>
        <a:lstStyle/>
        <a:p>
          <a:pPr>
            <a:lnSpc>
              <a:spcPct val="100000"/>
            </a:lnSpc>
            <a:defRPr cap="all"/>
          </a:pPr>
          <a:r>
            <a:rPr lang="en-US" sz="2400" cap="none" dirty="0"/>
            <a:t>Optimization</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custT="1"/>
      <dgm:spPr/>
      <dgm:t>
        <a:bodyPr/>
        <a:lstStyle/>
        <a:p>
          <a:pPr>
            <a:lnSpc>
              <a:spcPct val="100000"/>
            </a:lnSpc>
            <a:defRPr cap="all"/>
          </a:pPr>
          <a:r>
            <a:rPr lang="en-US" sz="2400" cap="none" dirty="0"/>
            <a:t>Python - </a:t>
          </a:r>
          <a:r>
            <a:rPr lang="en-US" sz="2400" cap="none" dirty="0" err="1"/>
            <a:t>Gurobi</a:t>
          </a:r>
          <a:endParaRPr lang="en-US" sz="2400" cap="none"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a:ln>
          <a:noFill/>
        </a:ln>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uel with solid fill"/>
        </a:ext>
      </dgm:extLst>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outline"/>
        </a:ext>
      </dgm:extLst>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Lst>
          </a:blip>
          <a:srcRect/>
          <a:stretch>
            <a:fillRect t="-5000" b="-5000"/>
          </a:stretch>
        </a:blipFill>
        <a:ln>
          <a:noFill/>
        </a:ln>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58683" y="494268"/>
          <a:ext cx="1784250" cy="178425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175B98-93F4-4D7C-BB95-1514AB879CD5}">
      <dsp:nvSpPr>
        <dsp:cNvPr id="0" name=""/>
        <dsp:cNvSpPr/>
      </dsp:nvSpPr>
      <dsp:spPr>
        <a:xfrm>
          <a:off x="1038933" y="874518"/>
          <a:ext cx="1023750" cy="10237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7117FB-F8A7-4A20-A8A7-EC686DDC76D0}">
      <dsp:nvSpPr>
        <dsp:cNvPr id="0" name=""/>
        <dsp:cNvSpPr/>
      </dsp:nvSpPr>
      <dsp:spPr>
        <a:xfrm>
          <a:off x="88308" y="2834269"/>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cap="none" dirty="0"/>
            <a:t>Upstream Oil &amp; Gas (O&amp;G) Industry</a:t>
          </a:r>
        </a:p>
      </dsp:txBody>
      <dsp:txXfrm>
        <a:off x="88308" y="2834269"/>
        <a:ext cx="2925000" cy="720000"/>
      </dsp:txXfrm>
    </dsp:sp>
    <dsp:sp modelId="{BCD8CDD9-0C56-4401-ADB1-8B48DAB2C96F}">
      <dsp:nvSpPr>
        <dsp:cNvPr id="0" name=""/>
        <dsp:cNvSpPr/>
      </dsp:nvSpPr>
      <dsp:spPr>
        <a:xfrm>
          <a:off x="4095558" y="494268"/>
          <a:ext cx="1784250" cy="178425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4CA7C4-FCA1-4127-B20A-2A5C031A3CF4}">
      <dsp:nvSpPr>
        <dsp:cNvPr id="0" name=""/>
        <dsp:cNvSpPr/>
      </dsp:nvSpPr>
      <dsp:spPr>
        <a:xfrm>
          <a:off x="4475808" y="874518"/>
          <a:ext cx="1023750" cy="10237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6FE37A-5DB0-4899-9FCB-0CE39BC185F8}">
      <dsp:nvSpPr>
        <dsp:cNvPr id="0" name=""/>
        <dsp:cNvSpPr/>
      </dsp:nvSpPr>
      <dsp:spPr>
        <a:xfrm>
          <a:off x="3525183" y="2834269"/>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cap="none" dirty="0"/>
            <a:t>Optimization</a:t>
          </a:r>
        </a:p>
      </dsp:txBody>
      <dsp:txXfrm>
        <a:off x="3525183" y="2834269"/>
        <a:ext cx="2925000" cy="720000"/>
      </dsp:txXfrm>
    </dsp:sp>
    <dsp:sp modelId="{FF93E135-77D6-48A0-8871-9BC93D705D06}">
      <dsp:nvSpPr>
        <dsp:cNvPr id="0" name=""/>
        <dsp:cNvSpPr/>
      </dsp:nvSpPr>
      <dsp:spPr>
        <a:xfrm>
          <a:off x="7532433" y="494268"/>
          <a:ext cx="1784250" cy="1784250"/>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509775-983E-4110-B989-EE2CD6514BE0}">
      <dsp:nvSpPr>
        <dsp:cNvPr id="0" name=""/>
        <dsp:cNvSpPr/>
      </dsp:nvSpPr>
      <dsp:spPr>
        <a:xfrm>
          <a:off x="7912683" y="874518"/>
          <a:ext cx="1023750" cy="102375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5000" b="-5000"/>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EDC777-00B3-41D7-9AE1-23D741E941C3}">
      <dsp:nvSpPr>
        <dsp:cNvPr id="0" name=""/>
        <dsp:cNvSpPr/>
      </dsp:nvSpPr>
      <dsp:spPr>
        <a:xfrm>
          <a:off x="6962058" y="2834269"/>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cap="none" dirty="0"/>
            <a:t>Python - </a:t>
          </a:r>
          <a:r>
            <a:rPr lang="en-US" sz="2400" kern="1200" cap="none" dirty="0" err="1"/>
            <a:t>Gurobi</a:t>
          </a:r>
          <a:endParaRPr lang="en-US" sz="2400" kern="1200" cap="none" dirty="0"/>
        </a:p>
      </dsp:txBody>
      <dsp:txXfrm>
        <a:off x="6962058" y="2834269"/>
        <a:ext cx="2925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10/4/2023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 Finding reservoirs, acquiring land rights, and onshore and offshore drilling of oil and gas wells for production. </a:t>
            </a:r>
          </a:p>
          <a:p>
            <a:r>
              <a:rPr lang="en-SG" dirty="0"/>
              <a:t>2. Finding the optimal mix of assets to achieve the objective</a:t>
            </a:r>
          </a:p>
          <a:p>
            <a:r>
              <a:rPr lang="en-SG" dirty="0"/>
              <a:t>3. High performance – able to find optimal/near-optimal solutions quickly</a:t>
            </a:r>
            <a:br>
              <a:rPr lang="en-SG" dirty="0"/>
            </a:br>
            <a:r>
              <a:rPr lang="en-SG" dirty="0"/>
              <a:t>    Versatility – supports a wide range of optimization problems (allowing ease in switching modes if necessary)</a:t>
            </a:r>
          </a:p>
          <a:p>
            <a:r>
              <a:rPr lang="en-SG" dirty="0"/>
              <a:t>    </a:t>
            </a:r>
            <a:r>
              <a:rPr lang="en-SG" dirty="0" err="1"/>
              <a:t>Gurobi</a:t>
            </a:r>
            <a:r>
              <a:rPr lang="en-SG" dirty="0"/>
              <a:t> has a Python interface (API) allowing it to be easily integrated with various Python libraries such as the NumPy library used</a:t>
            </a:r>
          </a:p>
        </p:txBody>
      </p:sp>
      <p:sp>
        <p:nvSpPr>
          <p:cNvPr id="4" name="Slide Number Placeholder 3"/>
          <p:cNvSpPr>
            <a:spLocks noGrp="1"/>
          </p:cNvSpPr>
          <p:nvPr>
            <p:ph type="sldNum" sz="quarter" idx="5"/>
          </p:nvPr>
        </p:nvSpPr>
        <p:spPr/>
        <p:txBody>
          <a:bodyPr/>
          <a:lstStyle/>
          <a:p>
            <a:fld id="{4B725628-3A68-42F4-BA86-981817953149}" type="slidenum">
              <a:rPr lang="en-US" smtClean="0"/>
              <a:t>3</a:t>
            </a:fld>
            <a:endParaRPr lang="en-US" dirty="0"/>
          </a:p>
        </p:txBody>
      </p:sp>
    </p:spTree>
    <p:extLst>
      <p:ext uri="{BB962C8B-B14F-4D97-AF65-F5344CB8AC3E}">
        <p14:creationId xmlns:p14="http://schemas.microsoft.com/office/powerpoint/2010/main" val="1690385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B725628-3A68-42F4-BA86-981817953149}" type="slidenum">
              <a:rPr lang="en-US" smtClean="0"/>
              <a:t>12</a:t>
            </a:fld>
            <a:endParaRPr lang="en-US" dirty="0"/>
          </a:p>
        </p:txBody>
      </p:sp>
    </p:spTree>
    <p:extLst>
      <p:ext uri="{BB962C8B-B14F-4D97-AF65-F5344CB8AC3E}">
        <p14:creationId xmlns:p14="http://schemas.microsoft.com/office/powerpoint/2010/main" val="1255433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Petronas O&amp;G example</a:t>
            </a:r>
          </a:p>
        </p:txBody>
      </p:sp>
      <p:sp>
        <p:nvSpPr>
          <p:cNvPr id="4" name="Slide Number Placeholder 3"/>
          <p:cNvSpPr>
            <a:spLocks noGrp="1"/>
          </p:cNvSpPr>
          <p:nvPr>
            <p:ph type="sldNum" sz="quarter" idx="5"/>
          </p:nvPr>
        </p:nvSpPr>
        <p:spPr/>
        <p:txBody>
          <a:bodyPr/>
          <a:lstStyle/>
          <a:p>
            <a:fld id="{4B725628-3A68-42F4-BA86-981817953149}" type="slidenum">
              <a:rPr lang="en-US" smtClean="0"/>
              <a:t>14</a:t>
            </a:fld>
            <a:endParaRPr lang="en-US" dirty="0"/>
          </a:p>
        </p:txBody>
      </p:sp>
    </p:spTree>
    <p:extLst>
      <p:ext uri="{BB962C8B-B14F-4D97-AF65-F5344CB8AC3E}">
        <p14:creationId xmlns:p14="http://schemas.microsoft.com/office/powerpoint/2010/main" val="773768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Petronas O&amp;G example</a:t>
            </a:r>
          </a:p>
        </p:txBody>
      </p:sp>
      <p:sp>
        <p:nvSpPr>
          <p:cNvPr id="4" name="Slide Number Placeholder 3"/>
          <p:cNvSpPr>
            <a:spLocks noGrp="1"/>
          </p:cNvSpPr>
          <p:nvPr>
            <p:ph type="sldNum" sz="quarter" idx="5"/>
          </p:nvPr>
        </p:nvSpPr>
        <p:spPr/>
        <p:txBody>
          <a:bodyPr/>
          <a:lstStyle/>
          <a:p>
            <a:fld id="{4B725628-3A68-42F4-BA86-981817953149}" type="slidenum">
              <a:rPr lang="en-US" smtClean="0"/>
              <a:t>15</a:t>
            </a:fld>
            <a:endParaRPr lang="en-US" dirty="0"/>
          </a:p>
        </p:txBody>
      </p:sp>
    </p:spTree>
    <p:extLst>
      <p:ext uri="{BB962C8B-B14F-4D97-AF65-F5344CB8AC3E}">
        <p14:creationId xmlns:p14="http://schemas.microsoft.com/office/powerpoint/2010/main" val="687263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Petronas O&amp;G example</a:t>
            </a:r>
          </a:p>
        </p:txBody>
      </p:sp>
      <p:sp>
        <p:nvSpPr>
          <p:cNvPr id="4" name="Slide Number Placeholder 3"/>
          <p:cNvSpPr>
            <a:spLocks noGrp="1"/>
          </p:cNvSpPr>
          <p:nvPr>
            <p:ph type="sldNum" sz="quarter" idx="5"/>
          </p:nvPr>
        </p:nvSpPr>
        <p:spPr/>
        <p:txBody>
          <a:bodyPr/>
          <a:lstStyle/>
          <a:p>
            <a:fld id="{4B725628-3A68-42F4-BA86-981817953149}" type="slidenum">
              <a:rPr lang="en-US" smtClean="0"/>
              <a:t>16</a:t>
            </a:fld>
            <a:endParaRPr lang="en-US" dirty="0"/>
          </a:p>
        </p:txBody>
      </p:sp>
    </p:spTree>
    <p:extLst>
      <p:ext uri="{BB962C8B-B14F-4D97-AF65-F5344CB8AC3E}">
        <p14:creationId xmlns:p14="http://schemas.microsoft.com/office/powerpoint/2010/main" val="2071505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Other factors such as: geopolitical factors and social factors</a:t>
            </a:r>
          </a:p>
        </p:txBody>
      </p:sp>
      <p:sp>
        <p:nvSpPr>
          <p:cNvPr id="4" name="Slide Number Placeholder 3"/>
          <p:cNvSpPr>
            <a:spLocks noGrp="1"/>
          </p:cNvSpPr>
          <p:nvPr>
            <p:ph type="sldNum" sz="quarter" idx="5"/>
          </p:nvPr>
        </p:nvSpPr>
        <p:spPr/>
        <p:txBody>
          <a:bodyPr/>
          <a:lstStyle/>
          <a:p>
            <a:fld id="{4B725628-3A68-42F4-BA86-981817953149}" type="slidenum">
              <a:rPr lang="en-US" smtClean="0"/>
              <a:t>17</a:t>
            </a:fld>
            <a:endParaRPr lang="en-US" dirty="0"/>
          </a:p>
        </p:txBody>
      </p:sp>
    </p:spTree>
    <p:extLst>
      <p:ext uri="{BB962C8B-B14F-4D97-AF65-F5344CB8AC3E}">
        <p14:creationId xmlns:p14="http://schemas.microsoft.com/office/powerpoint/2010/main" val="5535888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4B725628-3A68-42F4-BA86-981817953149}" type="slidenum">
              <a:rPr lang="en-US" smtClean="0"/>
              <a:t>18</a:t>
            </a:fld>
            <a:endParaRPr lang="en-US" dirty="0"/>
          </a:p>
        </p:txBody>
      </p:sp>
    </p:spTree>
    <p:extLst>
      <p:ext uri="{BB962C8B-B14F-4D97-AF65-F5344CB8AC3E}">
        <p14:creationId xmlns:p14="http://schemas.microsoft.com/office/powerpoint/2010/main" val="1857361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SG" dirty="0"/>
              <a:t>O&amp;G operations industry attributable for 15% of energy-related emissions worldwide (5.1bn tons of GHG emissions)</a:t>
            </a:r>
            <a:br>
              <a:rPr lang="en-SG" dirty="0"/>
            </a:br>
            <a:r>
              <a:rPr lang="en-SG" dirty="0"/>
              <a:t>Examples of effects of climate change: Frequent changes in rainfall &amp; temperature – negatively impacts agriculture cultivation and water resources, health issues arising from thermal stress and disease burden, and ecological productivity and biodiversity due to sea-level rises leading to extinction of some species.</a:t>
            </a:r>
          </a:p>
          <a:p>
            <a:pPr marL="228600" indent="-228600">
              <a:buAutoNum type="arabicPeriod"/>
            </a:pPr>
            <a:endParaRPr lang="en-SG" dirty="0"/>
          </a:p>
          <a:p>
            <a:pPr marL="228600" indent="-228600">
              <a:buAutoNum type="arabicPeriod"/>
            </a:pPr>
            <a:r>
              <a:rPr lang="en-SG" dirty="0"/>
              <a:t>Research showed that typically, the emissions from gas and onshore fields are less than oil and offshore fields respectively. Therefore, by using intensities stated in the companies’ websites or reports or by estimating their intensities using their respective ratios, the model’s objective is to optimize each company’s production portfolio to maximize production while minimizing emissions by identifying the fields releasing the highest emissions per production unit that should be divested.</a:t>
            </a:r>
          </a:p>
        </p:txBody>
      </p:sp>
      <p:sp>
        <p:nvSpPr>
          <p:cNvPr id="4" name="Slide Number Placeholder 3"/>
          <p:cNvSpPr>
            <a:spLocks noGrp="1"/>
          </p:cNvSpPr>
          <p:nvPr>
            <p:ph type="sldNum" sz="quarter" idx="5"/>
          </p:nvPr>
        </p:nvSpPr>
        <p:spPr/>
        <p:txBody>
          <a:bodyPr/>
          <a:lstStyle/>
          <a:p>
            <a:fld id="{4B725628-3A68-42F4-BA86-981817953149}" type="slidenum">
              <a:rPr lang="en-US" smtClean="0"/>
              <a:t>4</a:t>
            </a:fld>
            <a:endParaRPr lang="en-US" dirty="0"/>
          </a:p>
        </p:txBody>
      </p:sp>
    </p:spTree>
    <p:extLst>
      <p:ext uri="{BB962C8B-B14F-4D97-AF65-F5344CB8AC3E}">
        <p14:creationId xmlns:p14="http://schemas.microsoft.com/office/powerpoint/2010/main" val="2960847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CCS is a process that captures CO2 steam at its emission sources, then treating and transporting for storage, usually underground thus, reducing the emissions to the environment.</a:t>
            </a:r>
          </a:p>
          <a:p>
            <a:r>
              <a:rPr lang="en-SG" dirty="0"/>
              <a:t>Wind is a renewable energy source thus, releasing less emissions than hydrocarbons (do not contaminate, is inexhaustible, and reduce use of fossil fuels)</a:t>
            </a:r>
          </a:p>
          <a:p>
            <a:r>
              <a:rPr lang="en-SG" dirty="0"/>
              <a:t>Natural gas and crude oil are mixtures of different hydrocarbons.</a:t>
            </a:r>
          </a:p>
        </p:txBody>
      </p:sp>
      <p:sp>
        <p:nvSpPr>
          <p:cNvPr id="4" name="Slide Number Placeholder 3"/>
          <p:cNvSpPr>
            <a:spLocks noGrp="1"/>
          </p:cNvSpPr>
          <p:nvPr>
            <p:ph type="sldNum" sz="quarter" idx="5"/>
          </p:nvPr>
        </p:nvSpPr>
        <p:spPr/>
        <p:txBody>
          <a:bodyPr/>
          <a:lstStyle/>
          <a:p>
            <a:fld id="{4B725628-3A68-42F4-BA86-981817953149}" type="slidenum">
              <a:rPr lang="en-US" smtClean="0"/>
              <a:t>5</a:t>
            </a:fld>
            <a:endParaRPr lang="en-US" dirty="0"/>
          </a:p>
        </p:txBody>
      </p:sp>
    </p:spTree>
    <p:extLst>
      <p:ext uri="{BB962C8B-B14F-4D97-AF65-F5344CB8AC3E}">
        <p14:creationId xmlns:p14="http://schemas.microsoft.com/office/powerpoint/2010/main" val="270217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Received Microsoft Excel CSV file </a:t>
            </a:r>
          </a:p>
          <a:p>
            <a:r>
              <a:rPr lang="en-SG" dirty="0"/>
              <a:t>Using Excel’s stock function as seen in the image on the right, the companies were sorted by its market capitalization in descending order</a:t>
            </a:r>
          </a:p>
          <a:p>
            <a:r>
              <a:rPr lang="en-SG" dirty="0"/>
              <a:t> &amp; 5 NOC (by selecting 5 countries) while excluding companies where the dataset only has 1 field or are not producing anything in the target year, 2030</a:t>
            </a:r>
          </a:p>
        </p:txBody>
      </p:sp>
      <p:sp>
        <p:nvSpPr>
          <p:cNvPr id="4" name="Slide Number Placeholder 3"/>
          <p:cNvSpPr>
            <a:spLocks noGrp="1"/>
          </p:cNvSpPr>
          <p:nvPr>
            <p:ph type="sldNum" sz="quarter" idx="5"/>
          </p:nvPr>
        </p:nvSpPr>
        <p:spPr/>
        <p:txBody>
          <a:bodyPr/>
          <a:lstStyle/>
          <a:p>
            <a:fld id="{4B725628-3A68-42F4-BA86-981817953149}" type="slidenum">
              <a:rPr lang="en-US" smtClean="0"/>
              <a:t>6</a:t>
            </a:fld>
            <a:endParaRPr lang="en-US" dirty="0"/>
          </a:p>
        </p:txBody>
      </p:sp>
    </p:spTree>
    <p:extLst>
      <p:ext uri="{BB962C8B-B14F-4D97-AF65-F5344CB8AC3E}">
        <p14:creationId xmlns:p14="http://schemas.microsoft.com/office/powerpoint/2010/main" val="211957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Examples: Petronas </a:t>
            </a:r>
            <a:r>
              <a:rPr lang="en-SG" dirty="0" err="1"/>
              <a:t>Carigali</a:t>
            </a:r>
            <a:r>
              <a:rPr lang="en-SG" dirty="0"/>
              <a:t> </a:t>
            </a:r>
            <a:r>
              <a:rPr lang="en-SG"/>
              <a:t>to Petronas</a:t>
            </a:r>
            <a:endParaRPr lang="en-SG" dirty="0"/>
          </a:p>
          <a:p>
            <a:r>
              <a:rPr lang="en-SG" dirty="0"/>
              <a:t>Shrink dataset size</a:t>
            </a:r>
          </a:p>
          <a:p>
            <a:r>
              <a:rPr lang="en-SG" dirty="0"/>
              <a:t>Data cleaning</a:t>
            </a:r>
          </a:p>
        </p:txBody>
      </p:sp>
      <p:sp>
        <p:nvSpPr>
          <p:cNvPr id="4" name="Slide Number Placeholder 3"/>
          <p:cNvSpPr>
            <a:spLocks noGrp="1"/>
          </p:cNvSpPr>
          <p:nvPr>
            <p:ph type="sldNum" sz="quarter" idx="5"/>
          </p:nvPr>
        </p:nvSpPr>
        <p:spPr/>
        <p:txBody>
          <a:bodyPr/>
          <a:lstStyle/>
          <a:p>
            <a:fld id="{4B725628-3A68-42F4-BA86-981817953149}" type="slidenum">
              <a:rPr lang="en-US" smtClean="0"/>
              <a:t>7</a:t>
            </a:fld>
            <a:endParaRPr lang="en-US" dirty="0"/>
          </a:p>
        </p:txBody>
      </p:sp>
    </p:spTree>
    <p:extLst>
      <p:ext uri="{BB962C8B-B14F-4D97-AF65-F5344CB8AC3E}">
        <p14:creationId xmlns:p14="http://schemas.microsoft.com/office/powerpoint/2010/main" val="1526612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Emissions/Intensities – either retrieved from company websites/reports or calculated  in proportion using the 1:0.73 ratio for O&amp;G and 1:0.33 ratio for Offshore/Onshore</a:t>
            </a:r>
          </a:p>
          <a:p>
            <a:r>
              <a:rPr lang="en-SG" dirty="0"/>
              <a:t>Field index – dataset received do not have </a:t>
            </a:r>
            <a:r>
              <a:rPr lang="en-SG" dirty="0" err="1"/>
              <a:t>field_name</a:t>
            </a:r>
            <a:r>
              <a:rPr lang="en-SG" dirty="0"/>
              <a:t> nor </a:t>
            </a:r>
            <a:r>
              <a:rPr lang="en-SG" dirty="0" err="1"/>
              <a:t>id_field</a:t>
            </a:r>
            <a:r>
              <a:rPr lang="en-SG" dirty="0"/>
              <a:t> columns</a:t>
            </a:r>
          </a:p>
        </p:txBody>
      </p:sp>
      <p:sp>
        <p:nvSpPr>
          <p:cNvPr id="4" name="Slide Number Placeholder 3"/>
          <p:cNvSpPr>
            <a:spLocks noGrp="1"/>
          </p:cNvSpPr>
          <p:nvPr>
            <p:ph type="sldNum" sz="quarter" idx="5"/>
          </p:nvPr>
        </p:nvSpPr>
        <p:spPr/>
        <p:txBody>
          <a:bodyPr/>
          <a:lstStyle/>
          <a:p>
            <a:fld id="{4B725628-3A68-42F4-BA86-981817953149}" type="slidenum">
              <a:rPr lang="en-US" smtClean="0"/>
              <a:t>8</a:t>
            </a:fld>
            <a:endParaRPr lang="en-US" dirty="0"/>
          </a:p>
        </p:txBody>
      </p:sp>
    </p:spTree>
    <p:extLst>
      <p:ext uri="{BB962C8B-B14F-4D97-AF65-F5344CB8AC3E}">
        <p14:creationId xmlns:p14="http://schemas.microsoft.com/office/powerpoint/2010/main" val="615222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Decision variables: set as </a:t>
            </a:r>
            <a:r>
              <a:rPr lang="en-SG" dirty="0" err="1"/>
              <a:t>XX_production.index</a:t>
            </a:r>
            <a:r>
              <a:rPr lang="en-SG" dirty="0"/>
              <a:t> [all 4 DFs are aligned so, the indices are the same]</a:t>
            </a:r>
          </a:p>
          <a:p>
            <a:r>
              <a:rPr lang="en-SG" dirty="0"/>
              <a:t>Objective</a:t>
            </a:r>
          </a:p>
          <a:p>
            <a:r>
              <a:rPr lang="en-SG" dirty="0"/>
              <a:t>Constraints</a:t>
            </a:r>
          </a:p>
          <a:p>
            <a:endParaRPr lang="en-SG" dirty="0"/>
          </a:p>
        </p:txBody>
      </p:sp>
      <p:sp>
        <p:nvSpPr>
          <p:cNvPr id="4" name="Slide Number Placeholder 3"/>
          <p:cNvSpPr>
            <a:spLocks noGrp="1"/>
          </p:cNvSpPr>
          <p:nvPr>
            <p:ph type="sldNum" sz="quarter" idx="5"/>
          </p:nvPr>
        </p:nvSpPr>
        <p:spPr/>
        <p:txBody>
          <a:bodyPr/>
          <a:lstStyle/>
          <a:p>
            <a:fld id="{4B725628-3A68-42F4-BA86-981817953149}" type="slidenum">
              <a:rPr lang="en-US" smtClean="0"/>
              <a:t>9</a:t>
            </a:fld>
            <a:endParaRPr lang="en-US" dirty="0"/>
          </a:p>
        </p:txBody>
      </p:sp>
    </p:spTree>
    <p:extLst>
      <p:ext uri="{BB962C8B-B14F-4D97-AF65-F5344CB8AC3E}">
        <p14:creationId xmlns:p14="http://schemas.microsoft.com/office/powerpoint/2010/main" val="134338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Oil to gas ratio 1:0.73</a:t>
            </a:r>
          </a:p>
        </p:txBody>
      </p:sp>
      <p:sp>
        <p:nvSpPr>
          <p:cNvPr id="4" name="Slide Number Placeholder 3"/>
          <p:cNvSpPr>
            <a:spLocks noGrp="1"/>
          </p:cNvSpPr>
          <p:nvPr>
            <p:ph type="sldNum" sz="quarter" idx="5"/>
          </p:nvPr>
        </p:nvSpPr>
        <p:spPr/>
        <p:txBody>
          <a:bodyPr/>
          <a:lstStyle/>
          <a:p>
            <a:fld id="{4B725628-3A68-42F4-BA86-981817953149}" type="slidenum">
              <a:rPr lang="en-US" smtClean="0"/>
              <a:t>10</a:t>
            </a:fld>
            <a:endParaRPr lang="en-US" dirty="0"/>
          </a:p>
        </p:txBody>
      </p:sp>
    </p:spTree>
    <p:extLst>
      <p:ext uri="{BB962C8B-B14F-4D97-AF65-F5344CB8AC3E}">
        <p14:creationId xmlns:p14="http://schemas.microsoft.com/office/powerpoint/2010/main" val="3036535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Emission constraint set as &lt;= 11.0e6</a:t>
            </a:r>
          </a:p>
        </p:txBody>
      </p:sp>
      <p:sp>
        <p:nvSpPr>
          <p:cNvPr id="4" name="Slide Number Placeholder 3"/>
          <p:cNvSpPr>
            <a:spLocks noGrp="1"/>
          </p:cNvSpPr>
          <p:nvPr>
            <p:ph type="sldNum" sz="quarter" idx="5"/>
          </p:nvPr>
        </p:nvSpPr>
        <p:spPr/>
        <p:txBody>
          <a:bodyPr/>
          <a:lstStyle/>
          <a:p>
            <a:fld id="{4B725628-3A68-42F4-BA86-981817953149}" type="slidenum">
              <a:rPr lang="en-US" smtClean="0"/>
              <a:t>11</a:t>
            </a:fld>
            <a:endParaRPr lang="en-US" dirty="0"/>
          </a:p>
        </p:txBody>
      </p:sp>
    </p:spTree>
    <p:extLst>
      <p:ext uri="{BB962C8B-B14F-4D97-AF65-F5344CB8AC3E}">
        <p14:creationId xmlns:p14="http://schemas.microsoft.com/office/powerpoint/2010/main" val="3543316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10/4/2023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10/4/2023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10/4/2023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10/4/2023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10/4/2023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10/4/2023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10/4/2023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10/4/2023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alphaModFix amt="85000"/>
          </a:blip>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18840"/>
            <a:ext cx="7501651" cy="1090938"/>
          </a:xfrm>
        </p:spPr>
        <p:txBody>
          <a:bodyPr anchor="b">
            <a:noAutofit/>
          </a:bodyPr>
          <a:lstStyle/>
          <a:p>
            <a:pPr marL="0" lvl="0" indent="0" algn="l" rtl="0">
              <a:spcBef>
                <a:spcPts val="0"/>
              </a:spcBef>
              <a:spcAft>
                <a:spcPts val="0"/>
              </a:spcAft>
              <a:buNone/>
            </a:pPr>
            <a:r>
              <a:rPr lang="en-US" sz="2400" b="1" cap="none" dirty="0">
                <a:solidFill>
                  <a:schemeClr val="bg1"/>
                </a:solidFill>
                <a:latin typeface="Lora"/>
                <a:ea typeface="Lora"/>
                <a:cs typeface="Lora"/>
                <a:sym typeface="Lora"/>
              </a:rPr>
              <a:t>Optimization of production portfolios in the upstream oil and gas industry to minimize emissions using Python</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289029" y="4657392"/>
            <a:ext cx="7501650" cy="839167"/>
          </a:xfrm>
        </p:spPr>
        <p:txBody>
          <a:bodyPr anchor="t">
            <a:noAutofit/>
          </a:bodyPr>
          <a:lstStyle/>
          <a:p>
            <a:r>
              <a:rPr lang="en-US" sz="1600" b="1" dirty="0">
                <a:solidFill>
                  <a:srgbClr val="FFFFFF"/>
                </a:solidFill>
              </a:rPr>
              <a:t>Student name: Khoo Wan Ting </a:t>
            </a:r>
          </a:p>
          <a:p>
            <a:r>
              <a:rPr lang="en-US" sz="1600" b="1" dirty="0">
                <a:solidFill>
                  <a:srgbClr val="FFFFFF"/>
                </a:solidFill>
              </a:rPr>
              <a:t>Student PI no.: N2081491</a:t>
            </a:r>
          </a:p>
          <a:p>
            <a:r>
              <a:rPr lang="en-US" sz="1600" b="1" dirty="0">
                <a:solidFill>
                  <a:srgbClr val="FFFFFF"/>
                </a:solidFill>
              </a:rPr>
              <a:t>Supervisor: Dr. </a:t>
            </a:r>
            <a:r>
              <a:rPr lang="en-US" sz="1600" b="1" dirty="0" err="1">
                <a:solidFill>
                  <a:srgbClr val="FFFFFF"/>
                </a:solidFill>
              </a:rPr>
              <a:t>Munish</a:t>
            </a:r>
            <a:r>
              <a:rPr lang="en-US" sz="1600" b="1" dirty="0">
                <a:solidFill>
                  <a:srgbClr val="FFFFFF"/>
                </a:solidFill>
              </a:rPr>
              <a:t> Kumar</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9F53-D4E9-9F4F-CF18-1ABF08550701}"/>
              </a:ext>
            </a:extLst>
          </p:cNvPr>
          <p:cNvSpPr>
            <a:spLocks noGrp="1"/>
          </p:cNvSpPr>
          <p:nvPr>
            <p:ph type="title"/>
          </p:nvPr>
        </p:nvSpPr>
        <p:spPr/>
        <p:txBody>
          <a:bodyPr/>
          <a:lstStyle/>
          <a:p>
            <a:r>
              <a:rPr lang="en-SG" cap="none" dirty="0"/>
              <a:t>Petronas O&amp;G example</a:t>
            </a:r>
            <a:endParaRPr lang="en-SG" dirty="0"/>
          </a:p>
        </p:txBody>
      </p:sp>
      <p:pic>
        <p:nvPicPr>
          <p:cNvPr id="4" name="Picture 3">
            <a:extLst>
              <a:ext uri="{FF2B5EF4-FFF2-40B4-BE49-F238E27FC236}">
                <a16:creationId xmlns:a16="http://schemas.microsoft.com/office/drawing/2014/main" id="{A4DDE533-4405-E77E-67A5-538D6EDAA3AE}"/>
              </a:ext>
            </a:extLst>
          </p:cNvPr>
          <p:cNvPicPr>
            <a:picLocks noChangeAspect="1"/>
          </p:cNvPicPr>
          <p:nvPr/>
        </p:nvPicPr>
        <p:blipFill rotWithShape="1">
          <a:blip r:embed="rId3"/>
          <a:srcRect l="29637" t="37752" r="2058" b="24469"/>
          <a:stretch/>
        </p:blipFill>
        <p:spPr>
          <a:xfrm>
            <a:off x="6150279" y="538619"/>
            <a:ext cx="5723253" cy="1402915"/>
          </a:xfrm>
          <a:prstGeom prst="rect">
            <a:avLst/>
          </a:prstGeom>
        </p:spPr>
      </p:pic>
      <p:sp>
        <p:nvSpPr>
          <p:cNvPr id="5" name="Content Placeholder 2">
            <a:extLst>
              <a:ext uri="{FF2B5EF4-FFF2-40B4-BE49-F238E27FC236}">
                <a16:creationId xmlns:a16="http://schemas.microsoft.com/office/drawing/2014/main" id="{69CCF77B-B8BF-1528-C348-33A476CC5BE5}"/>
              </a:ext>
            </a:extLst>
          </p:cNvPr>
          <p:cNvSpPr>
            <a:spLocks noGrp="1"/>
          </p:cNvSpPr>
          <p:nvPr>
            <p:ph idx="1"/>
          </p:nvPr>
        </p:nvSpPr>
        <p:spPr>
          <a:xfrm>
            <a:off x="836237" y="2178021"/>
            <a:ext cx="12178305" cy="4023360"/>
          </a:xfrm>
        </p:spPr>
        <p:txBody>
          <a:bodyPr>
            <a:normAutofit/>
          </a:bodyPr>
          <a:lstStyle/>
          <a:p>
            <a:pPr>
              <a:buSzPct val="110000"/>
              <a:buFont typeface="Wingdings" panose="05000000000000000000" pitchFamily="2" charset="2"/>
              <a:buChar char="§"/>
            </a:pPr>
            <a:r>
              <a:rPr lang="en-SG" sz="2600" dirty="0"/>
              <a:t> 2021 oil production: 210,828.0 </a:t>
            </a:r>
            <a:r>
              <a:rPr lang="en-SG" sz="2600" dirty="0" err="1"/>
              <a:t>boe</a:t>
            </a:r>
            <a:r>
              <a:rPr lang="en-SG" sz="2600" dirty="0"/>
              <a:t>/d</a:t>
            </a:r>
          </a:p>
          <a:p>
            <a:pPr>
              <a:buSzPct val="110000"/>
              <a:buFont typeface="Wingdings" panose="05000000000000000000" pitchFamily="2" charset="2"/>
              <a:buChar char="§"/>
            </a:pPr>
            <a:r>
              <a:rPr lang="en-SG" sz="2600" dirty="0"/>
              <a:t> 2021 gas production: 50,289.1 </a:t>
            </a:r>
            <a:r>
              <a:rPr lang="en-SG" sz="2600" dirty="0" err="1"/>
              <a:t>boe</a:t>
            </a:r>
            <a:r>
              <a:rPr lang="en-SG" sz="2600" dirty="0"/>
              <a:t>/d</a:t>
            </a:r>
          </a:p>
          <a:p>
            <a:pPr>
              <a:buSzPct val="110000"/>
              <a:buFont typeface="Wingdings" panose="05000000000000000000" pitchFamily="2" charset="2"/>
              <a:buChar char="§"/>
            </a:pPr>
            <a:r>
              <a:rPr lang="en-SG" sz="2600" dirty="0"/>
              <a:t> 2021 total emissions: 7M T CO</a:t>
            </a:r>
            <a:r>
              <a:rPr lang="en-SG" sz="2600" baseline="-25000" dirty="0"/>
              <a:t>2</a:t>
            </a:r>
            <a:r>
              <a:rPr lang="en-SG" sz="2600" dirty="0"/>
              <a:t>e = 19,178,082.2 kg CO</a:t>
            </a:r>
            <a:r>
              <a:rPr lang="en-SG" sz="2600" baseline="-25000" dirty="0"/>
              <a:t>2</a:t>
            </a:r>
            <a:r>
              <a:rPr lang="en-SG" sz="2600" dirty="0"/>
              <a:t>e/d</a:t>
            </a:r>
          </a:p>
          <a:p>
            <a:pPr>
              <a:buSzPct val="110000"/>
              <a:buFont typeface="Wingdings" panose="05000000000000000000" pitchFamily="2" charset="2"/>
              <a:buChar char="§"/>
            </a:pPr>
            <a:r>
              <a:rPr lang="en-SG" sz="2600" dirty="0"/>
              <a:t> 2021 oil emissions: 19,178,082.2 / (210,828*1 + 50,289.1*0.73) *  (210,828*1)</a:t>
            </a:r>
            <a:br>
              <a:rPr lang="en-SG" sz="2600" dirty="0"/>
            </a:br>
            <a:r>
              <a:rPr lang="en-SG" sz="2600" dirty="0"/>
              <a:t>  = 16,333,893.6 kg CO</a:t>
            </a:r>
            <a:r>
              <a:rPr lang="en-SG" sz="2600" baseline="-25000" dirty="0"/>
              <a:t>2</a:t>
            </a:r>
            <a:r>
              <a:rPr lang="en-SG" sz="2600" dirty="0"/>
              <a:t>e/d</a:t>
            </a:r>
          </a:p>
          <a:p>
            <a:pPr>
              <a:buSzPct val="110000"/>
              <a:buFont typeface="Wingdings" panose="05000000000000000000" pitchFamily="2" charset="2"/>
              <a:buChar char="§"/>
            </a:pPr>
            <a:r>
              <a:rPr lang="en-SG" sz="2600" dirty="0"/>
              <a:t> Oil intensity:  16,333,893.6 / 210,828.0 </a:t>
            </a:r>
            <a:br>
              <a:rPr lang="en-SG" sz="2600" dirty="0"/>
            </a:br>
            <a:r>
              <a:rPr lang="en-SG" sz="2600" dirty="0"/>
              <a:t>  = 77.5 kg CO</a:t>
            </a:r>
            <a:r>
              <a:rPr lang="en-SG" sz="2600" baseline="-25000" dirty="0"/>
              <a:t>2</a:t>
            </a:r>
            <a:r>
              <a:rPr lang="en-SG" sz="2600" dirty="0"/>
              <a:t>e/</a:t>
            </a:r>
            <a:r>
              <a:rPr lang="en-SG" sz="2600" dirty="0" err="1"/>
              <a:t>boe</a:t>
            </a:r>
            <a:endParaRPr lang="en-SG" sz="2600" dirty="0"/>
          </a:p>
        </p:txBody>
      </p:sp>
    </p:spTree>
    <p:extLst>
      <p:ext uri="{BB962C8B-B14F-4D97-AF65-F5344CB8AC3E}">
        <p14:creationId xmlns:p14="http://schemas.microsoft.com/office/powerpoint/2010/main" val="30581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9F53-D4E9-9F4F-CF18-1ABF08550701}"/>
              </a:ext>
            </a:extLst>
          </p:cNvPr>
          <p:cNvSpPr>
            <a:spLocks noGrp="1"/>
          </p:cNvSpPr>
          <p:nvPr>
            <p:ph type="title"/>
          </p:nvPr>
        </p:nvSpPr>
        <p:spPr/>
        <p:txBody>
          <a:bodyPr/>
          <a:lstStyle/>
          <a:p>
            <a:r>
              <a:rPr lang="en-SG" cap="none" dirty="0"/>
              <a:t>Petronas O&amp;G example</a:t>
            </a:r>
            <a:endParaRPr lang="en-SG" dirty="0"/>
          </a:p>
        </p:txBody>
      </p:sp>
      <p:pic>
        <p:nvPicPr>
          <p:cNvPr id="4" name="Picture 3">
            <a:extLst>
              <a:ext uri="{FF2B5EF4-FFF2-40B4-BE49-F238E27FC236}">
                <a16:creationId xmlns:a16="http://schemas.microsoft.com/office/drawing/2014/main" id="{A4DDE533-4405-E77E-67A5-538D6EDAA3AE}"/>
              </a:ext>
            </a:extLst>
          </p:cNvPr>
          <p:cNvPicPr>
            <a:picLocks noChangeAspect="1"/>
          </p:cNvPicPr>
          <p:nvPr/>
        </p:nvPicPr>
        <p:blipFill rotWithShape="1">
          <a:blip r:embed="rId3"/>
          <a:srcRect l="29637" t="37752" r="2058" b="24469"/>
          <a:stretch/>
        </p:blipFill>
        <p:spPr>
          <a:xfrm>
            <a:off x="6150279" y="538619"/>
            <a:ext cx="5723253" cy="1402915"/>
          </a:xfrm>
          <a:prstGeom prst="rect">
            <a:avLst/>
          </a:prstGeom>
        </p:spPr>
      </p:pic>
      <p:sp>
        <p:nvSpPr>
          <p:cNvPr id="5" name="Content Placeholder 2">
            <a:extLst>
              <a:ext uri="{FF2B5EF4-FFF2-40B4-BE49-F238E27FC236}">
                <a16:creationId xmlns:a16="http://schemas.microsoft.com/office/drawing/2014/main" id="{69CCF77B-B8BF-1528-C348-33A476CC5BE5}"/>
              </a:ext>
            </a:extLst>
          </p:cNvPr>
          <p:cNvSpPr>
            <a:spLocks noGrp="1"/>
          </p:cNvSpPr>
          <p:nvPr>
            <p:ph idx="1"/>
          </p:nvPr>
        </p:nvSpPr>
        <p:spPr>
          <a:xfrm>
            <a:off x="836237" y="2178021"/>
            <a:ext cx="11087539" cy="4023360"/>
          </a:xfrm>
        </p:spPr>
        <p:txBody>
          <a:bodyPr>
            <a:normAutofit/>
          </a:bodyPr>
          <a:lstStyle/>
          <a:p>
            <a:pPr>
              <a:lnSpc>
                <a:spcPct val="100000"/>
              </a:lnSpc>
              <a:buSzPct val="110000"/>
              <a:buFont typeface="Wingdings" panose="05000000000000000000" pitchFamily="2" charset="2"/>
              <a:buChar char="§"/>
            </a:pPr>
            <a:r>
              <a:rPr lang="en-SG" sz="2600" dirty="0"/>
              <a:t> 2030 target emissions: 6.98M T CO</a:t>
            </a:r>
            <a:r>
              <a:rPr lang="en-SG" sz="2600" baseline="-25000" dirty="0"/>
              <a:t>2</a:t>
            </a:r>
            <a:r>
              <a:rPr lang="en-SG" sz="2600" dirty="0"/>
              <a:t>e = 19,123,287.7 kg CO</a:t>
            </a:r>
            <a:r>
              <a:rPr lang="en-SG" sz="2600" baseline="-25000" dirty="0"/>
              <a:t>2</a:t>
            </a:r>
            <a:r>
              <a:rPr lang="en-SG" sz="2600" dirty="0"/>
              <a:t>e/d</a:t>
            </a:r>
          </a:p>
          <a:p>
            <a:pPr>
              <a:lnSpc>
                <a:spcPct val="100000"/>
              </a:lnSpc>
              <a:buSzPct val="110000"/>
              <a:buFont typeface="Wingdings" panose="05000000000000000000" pitchFamily="2" charset="2"/>
              <a:buChar char="§"/>
            </a:pPr>
            <a:r>
              <a:rPr lang="en-SG" sz="2600" dirty="0"/>
              <a:t> 2030 total production: 150,767.9 </a:t>
            </a:r>
            <a:r>
              <a:rPr lang="en-SG" sz="2600" dirty="0" err="1"/>
              <a:t>boe</a:t>
            </a:r>
            <a:r>
              <a:rPr lang="en-SG" sz="2600" dirty="0"/>
              <a:t>/d</a:t>
            </a:r>
          </a:p>
          <a:p>
            <a:pPr>
              <a:lnSpc>
                <a:spcPct val="100000"/>
              </a:lnSpc>
              <a:buSzPct val="110000"/>
              <a:buFont typeface="Wingdings" panose="05000000000000000000" pitchFamily="2" charset="2"/>
              <a:buChar char="§"/>
            </a:pPr>
            <a:r>
              <a:rPr lang="en-SG" sz="2600" dirty="0"/>
              <a:t> 2021:2030 production ratio: 261,117.1 / 150,767.9 = 1.7319</a:t>
            </a:r>
          </a:p>
          <a:p>
            <a:pPr>
              <a:lnSpc>
                <a:spcPct val="100000"/>
              </a:lnSpc>
              <a:buSzPct val="110000"/>
              <a:buFont typeface="Wingdings" panose="05000000000000000000" pitchFamily="2" charset="2"/>
              <a:buChar char="§"/>
            </a:pPr>
            <a:r>
              <a:rPr lang="en-SG" sz="2600" dirty="0"/>
              <a:t> 2030 proportioned target emissions: 19,178,082.2 / production ratio </a:t>
            </a:r>
            <a:br>
              <a:rPr lang="en-SG" sz="2600" dirty="0"/>
            </a:br>
            <a:r>
              <a:rPr lang="en-SG" sz="2600" dirty="0"/>
              <a:t>  = 11,041,703.6 kg CO</a:t>
            </a:r>
            <a:r>
              <a:rPr lang="en-SG" sz="2600" baseline="-25000" dirty="0"/>
              <a:t>2</a:t>
            </a:r>
            <a:r>
              <a:rPr lang="en-SG" sz="2600" dirty="0"/>
              <a:t>e/d</a:t>
            </a:r>
            <a:br>
              <a:rPr lang="en-SG" sz="2600" dirty="0"/>
            </a:br>
            <a:r>
              <a:rPr lang="en-SG" sz="2600" dirty="0"/>
              <a:t>  = 11.0M kg CO</a:t>
            </a:r>
            <a:r>
              <a:rPr lang="en-SG" sz="2600" baseline="-25000" dirty="0"/>
              <a:t>2</a:t>
            </a:r>
            <a:r>
              <a:rPr lang="en-SG" sz="2600" dirty="0"/>
              <a:t>e/d</a:t>
            </a:r>
          </a:p>
        </p:txBody>
      </p:sp>
    </p:spTree>
    <p:extLst>
      <p:ext uri="{BB962C8B-B14F-4D97-AF65-F5344CB8AC3E}">
        <p14:creationId xmlns:p14="http://schemas.microsoft.com/office/powerpoint/2010/main" val="4071683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A198-E237-EDDC-28DF-8D308428DC22}"/>
              </a:ext>
            </a:extLst>
          </p:cNvPr>
          <p:cNvSpPr>
            <a:spLocks noGrp="1"/>
          </p:cNvSpPr>
          <p:nvPr>
            <p:ph type="title"/>
          </p:nvPr>
        </p:nvSpPr>
        <p:spPr/>
        <p:txBody>
          <a:bodyPr/>
          <a:lstStyle/>
          <a:p>
            <a:r>
              <a:rPr lang="en-SG" cap="none" dirty="0"/>
              <a:t>Data preparation</a:t>
            </a:r>
          </a:p>
        </p:txBody>
      </p:sp>
      <p:pic>
        <p:nvPicPr>
          <p:cNvPr id="6146" name="Picture 2" descr="Tableau Logo, symbol, meaning, history, PNG, brand">
            <a:extLst>
              <a:ext uri="{FF2B5EF4-FFF2-40B4-BE49-F238E27FC236}">
                <a16:creationId xmlns:a16="http://schemas.microsoft.com/office/drawing/2014/main" id="{8781F7F8-466E-B5F3-088E-B6C0F9911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7541" y="0"/>
            <a:ext cx="3096359" cy="174170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A94F5358-1948-CB1E-31F3-84F100E92CDF}"/>
              </a:ext>
            </a:extLst>
          </p:cNvPr>
          <p:cNvSpPr>
            <a:spLocks noGrp="1"/>
          </p:cNvSpPr>
          <p:nvPr>
            <p:ph idx="1"/>
          </p:nvPr>
        </p:nvSpPr>
        <p:spPr>
          <a:xfrm>
            <a:off x="1024128" y="2178021"/>
            <a:ext cx="10600025" cy="4023360"/>
          </a:xfrm>
        </p:spPr>
        <p:txBody>
          <a:bodyPr>
            <a:normAutofit/>
          </a:bodyPr>
          <a:lstStyle/>
          <a:p>
            <a:pPr>
              <a:buSzPct val="110000"/>
              <a:buFont typeface="Wingdings" panose="05000000000000000000" pitchFamily="2" charset="2"/>
              <a:buChar char="§"/>
            </a:pPr>
            <a:r>
              <a:rPr lang="en-SG" sz="2800" dirty="0"/>
              <a:t> Optimized production </a:t>
            </a:r>
            <a:r>
              <a:rPr lang="en-SG" sz="2800" dirty="0" err="1"/>
              <a:t>DataFrames</a:t>
            </a:r>
            <a:r>
              <a:rPr lang="en-SG" sz="2800" dirty="0"/>
              <a:t> exported from Python as CSV files</a:t>
            </a:r>
          </a:p>
          <a:p>
            <a:pPr>
              <a:buSzPct val="110000"/>
              <a:buFont typeface="Wingdings" panose="05000000000000000000" pitchFamily="2" charset="2"/>
              <a:buChar char="§"/>
            </a:pPr>
            <a:r>
              <a:rPr lang="en-SG" sz="2800" dirty="0"/>
              <a:t> Combined CSV files for each company by O&amp;G / Offshore &amp; Onshore</a:t>
            </a:r>
            <a:br>
              <a:rPr lang="en-SG" sz="2800" dirty="0"/>
            </a:br>
            <a:r>
              <a:rPr lang="en-SG" sz="2800" dirty="0"/>
              <a:t>  using Microsoft Excel </a:t>
            </a:r>
            <a:r>
              <a:rPr lang="en-SG" sz="2800" dirty="0" err="1"/>
              <a:t>PowerQuery</a:t>
            </a:r>
            <a:endParaRPr lang="en-SG" sz="2800" dirty="0"/>
          </a:p>
          <a:p>
            <a:pPr>
              <a:buSzPct val="110000"/>
              <a:buFont typeface="Wingdings" panose="05000000000000000000" pitchFamily="2" charset="2"/>
              <a:buChar char="§"/>
            </a:pPr>
            <a:r>
              <a:rPr lang="en-SG" sz="2800" dirty="0"/>
              <a:t> Imported into Tableau</a:t>
            </a:r>
          </a:p>
          <a:p>
            <a:pPr>
              <a:buSzPct val="110000"/>
              <a:buFont typeface="Wingdings" panose="05000000000000000000" pitchFamily="2" charset="2"/>
              <a:buChar char="§"/>
            </a:pPr>
            <a:r>
              <a:rPr lang="en-SG" sz="2800" dirty="0"/>
              <a:t> Decision variable and Field index columns’ data types were changed to</a:t>
            </a:r>
            <a:br>
              <a:rPr lang="en-SG" sz="2800" dirty="0"/>
            </a:br>
            <a:r>
              <a:rPr lang="en-SG" sz="2800" dirty="0"/>
              <a:t>  string and dimension</a:t>
            </a:r>
          </a:p>
          <a:p>
            <a:pPr>
              <a:buSzPct val="110000"/>
              <a:buFont typeface="Wingdings" panose="05000000000000000000" pitchFamily="2" charset="2"/>
              <a:buChar char="§"/>
            </a:pPr>
            <a:r>
              <a:rPr lang="en-SG" sz="2800" dirty="0"/>
              <a:t> Set hierarchies for Location and Field characteristics</a:t>
            </a:r>
          </a:p>
        </p:txBody>
      </p:sp>
      <p:pic>
        <p:nvPicPr>
          <p:cNvPr id="5" name="Picture 2">
            <a:extLst>
              <a:ext uri="{FF2B5EF4-FFF2-40B4-BE49-F238E27FC236}">
                <a16:creationId xmlns:a16="http://schemas.microsoft.com/office/drawing/2014/main" id="{A447C065-68A1-D3CA-116C-AE07101BF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697" y="100208"/>
            <a:ext cx="4075136" cy="152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629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FFBB4B-7B12-B88C-217E-11A27815EC6A}"/>
              </a:ext>
            </a:extLst>
          </p:cNvPr>
          <p:cNvSpPr>
            <a:spLocks noGrp="1"/>
          </p:cNvSpPr>
          <p:nvPr>
            <p:ph type="title"/>
          </p:nvPr>
        </p:nvSpPr>
        <p:spPr/>
        <p:txBody>
          <a:bodyPr/>
          <a:lstStyle/>
          <a:p>
            <a:r>
              <a:rPr lang="en-SG" cap="none"/>
              <a:t>Modelling results and evaluation</a:t>
            </a:r>
            <a:endParaRPr lang="en-SG" dirty="0"/>
          </a:p>
        </p:txBody>
      </p:sp>
      <p:pic>
        <p:nvPicPr>
          <p:cNvPr id="7" name="Content Placeholder 6">
            <a:extLst>
              <a:ext uri="{FF2B5EF4-FFF2-40B4-BE49-F238E27FC236}">
                <a16:creationId xmlns:a16="http://schemas.microsoft.com/office/drawing/2014/main" id="{CA99BFE4-2BB3-5AC4-8E57-11564B90BC41}"/>
              </a:ext>
            </a:extLst>
          </p:cNvPr>
          <p:cNvPicPr>
            <a:picLocks noGrp="1" noChangeAspect="1"/>
          </p:cNvPicPr>
          <p:nvPr>
            <p:ph sz="half" idx="1"/>
          </p:nvPr>
        </p:nvPicPr>
        <p:blipFill>
          <a:blip r:embed="rId2"/>
          <a:stretch>
            <a:fillRect/>
          </a:stretch>
        </p:blipFill>
        <p:spPr>
          <a:xfrm>
            <a:off x="815841" y="2366084"/>
            <a:ext cx="10440000" cy="879870"/>
          </a:xfrm>
          <a:prstGeom prst="rect">
            <a:avLst/>
          </a:prstGeom>
        </p:spPr>
      </p:pic>
      <p:pic>
        <p:nvPicPr>
          <p:cNvPr id="10" name="Picture 9">
            <a:extLst>
              <a:ext uri="{FF2B5EF4-FFF2-40B4-BE49-F238E27FC236}">
                <a16:creationId xmlns:a16="http://schemas.microsoft.com/office/drawing/2014/main" id="{4BD2B95B-4C0F-0786-5185-B809B00C1259}"/>
              </a:ext>
            </a:extLst>
          </p:cNvPr>
          <p:cNvPicPr>
            <a:picLocks noChangeAspect="1"/>
          </p:cNvPicPr>
          <p:nvPr/>
        </p:nvPicPr>
        <p:blipFill>
          <a:blip r:embed="rId3"/>
          <a:stretch>
            <a:fillRect/>
          </a:stretch>
        </p:blipFill>
        <p:spPr>
          <a:xfrm>
            <a:off x="747964" y="5321152"/>
            <a:ext cx="1164759" cy="207581"/>
          </a:xfrm>
          <a:prstGeom prst="rect">
            <a:avLst/>
          </a:prstGeom>
        </p:spPr>
      </p:pic>
      <p:pic>
        <p:nvPicPr>
          <p:cNvPr id="12" name="Picture 2" descr="IT12A01: FUNDAMENTALS OF PYTHON PROGRAMMING (SF) (SYNCHRONOUS E-LEARNING) -  NTUC LearningHub">
            <a:extLst>
              <a:ext uri="{FF2B5EF4-FFF2-40B4-BE49-F238E27FC236}">
                <a16:creationId xmlns:a16="http://schemas.microsoft.com/office/drawing/2014/main" id="{4CB07B00-8CC3-D9C7-0842-8B1C83107F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965" y="313151"/>
            <a:ext cx="2828098" cy="15908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2A89434-698B-E68B-3CEF-F20B7B111E84}"/>
              </a:ext>
            </a:extLst>
          </p:cNvPr>
          <p:cNvPicPr>
            <a:picLocks noChangeAspect="1"/>
          </p:cNvPicPr>
          <p:nvPr/>
        </p:nvPicPr>
        <p:blipFill>
          <a:blip r:embed="rId5"/>
          <a:stretch>
            <a:fillRect/>
          </a:stretch>
        </p:blipFill>
        <p:spPr>
          <a:xfrm>
            <a:off x="666455" y="3711820"/>
            <a:ext cx="10821600" cy="1447530"/>
          </a:xfrm>
          <a:prstGeom prst="rect">
            <a:avLst/>
          </a:prstGeom>
        </p:spPr>
      </p:pic>
    </p:spTree>
    <p:extLst>
      <p:ext uri="{BB962C8B-B14F-4D97-AF65-F5344CB8AC3E}">
        <p14:creationId xmlns:p14="http://schemas.microsoft.com/office/powerpoint/2010/main" val="3425550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A198-E237-EDDC-28DF-8D308428DC22}"/>
              </a:ext>
            </a:extLst>
          </p:cNvPr>
          <p:cNvSpPr>
            <a:spLocks noGrp="1"/>
          </p:cNvSpPr>
          <p:nvPr>
            <p:ph type="title"/>
          </p:nvPr>
        </p:nvSpPr>
        <p:spPr/>
        <p:txBody>
          <a:bodyPr/>
          <a:lstStyle/>
          <a:p>
            <a:r>
              <a:rPr lang="en-SG" cap="none" dirty="0"/>
              <a:t>Modelling results and evaluation</a:t>
            </a:r>
          </a:p>
        </p:txBody>
      </p:sp>
      <p:pic>
        <p:nvPicPr>
          <p:cNvPr id="6146" name="Picture 2" descr="Tableau Logo, symbol, meaning, history, PNG, brand">
            <a:extLst>
              <a:ext uri="{FF2B5EF4-FFF2-40B4-BE49-F238E27FC236}">
                <a16:creationId xmlns:a16="http://schemas.microsoft.com/office/drawing/2014/main" id="{8781F7F8-466E-B5F3-088E-B6C0F9911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017" y="0"/>
            <a:ext cx="3473884" cy="19540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EB16030-CB77-B643-2ECA-37EC9E00F68A}"/>
              </a:ext>
            </a:extLst>
          </p:cNvPr>
          <p:cNvPicPr>
            <a:picLocks noChangeAspect="1"/>
          </p:cNvPicPr>
          <p:nvPr/>
        </p:nvPicPr>
        <p:blipFill>
          <a:blip r:embed="rId4"/>
          <a:stretch>
            <a:fillRect/>
          </a:stretch>
        </p:blipFill>
        <p:spPr>
          <a:xfrm>
            <a:off x="942409" y="1777144"/>
            <a:ext cx="10530000" cy="4680000"/>
          </a:xfrm>
          <a:prstGeom prst="rect">
            <a:avLst/>
          </a:prstGeom>
          <a:ln>
            <a:solidFill>
              <a:schemeClr val="tx1"/>
            </a:solidFill>
          </a:ln>
        </p:spPr>
      </p:pic>
    </p:spTree>
    <p:extLst>
      <p:ext uri="{BB962C8B-B14F-4D97-AF65-F5344CB8AC3E}">
        <p14:creationId xmlns:p14="http://schemas.microsoft.com/office/powerpoint/2010/main" val="57565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A198-E237-EDDC-28DF-8D308428DC22}"/>
              </a:ext>
            </a:extLst>
          </p:cNvPr>
          <p:cNvSpPr>
            <a:spLocks noGrp="1"/>
          </p:cNvSpPr>
          <p:nvPr>
            <p:ph type="title"/>
          </p:nvPr>
        </p:nvSpPr>
        <p:spPr/>
        <p:txBody>
          <a:bodyPr/>
          <a:lstStyle/>
          <a:p>
            <a:r>
              <a:rPr lang="en-SG" cap="none" dirty="0"/>
              <a:t>Modelling results and evaluation</a:t>
            </a:r>
          </a:p>
        </p:txBody>
      </p:sp>
      <p:pic>
        <p:nvPicPr>
          <p:cNvPr id="6146" name="Picture 2" descr="Tableau Logo, symbol, meaning, history, PNG, brand">
            <a:extLst>
              <a:ext uri="{FF2B5EF4-FFF2-40B4-BE49-F238E27FC236}">
                <a16:creationId xmlns:a16="http://schemas.microsoft.com/office/drawing/2014/main" id="{8781F7F8-466E-B5F3-088E-B6C0F9911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017" y="0"/>
            <a:ext cx="3473884" cy="19540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418970B-4BE9-F812-5A7A-E93477B1100D}"/>
              </a:ext>
            </a:extLst>
          </p:cNvPr>
          <p:cNvPicPr>
            <a:picLocks noChangeAspect="1"/>
          </p:cNvPicPr>
          <p:nvPr/>
        </p:nvPicPr>
        <p:blipFill>
          <a:blip r:embed="rId4"/>
          <a:stretch>
            <a:fillRect/>
          </a:stretch>
        </p:blipFill>
        <p:spPr>
          <a:xfrm>
            <a:off x="942408" y="1777143"/>
            <a:ext cx="10530000" cy="4680000"/>
          </a:xfrm>
          <a:prstGeom prst="rect">
            <a:avLst/>
          </a:prstGeom>
          <a:ln>
            <a:solidFill>
              <a:schemeClr val="tx1"/>
            </a:solidFill>
          </a:ln>
        </p:spPr>
      </p:pic>
    </p:spTree>
    <p:extLst>
      <p:ext uri="{BB962C8B-B14F-4D97-AF65-F5344CB8AC3E}">
        <p14:creationId xmlns:p14="http://schemas.microsoft.com/office/powerpoint/2010/main" val="343523281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A198-E237-EDDC-28DF-8D308428DC22}"/>
              </a:ext>
            </a:extLst>
          </p:cNvPr>
          <p:cNvSpPr>
            <a:spLocks noGrp="1"/>
          </p:cNvSpPr>
          <p:nvPr>
            <p:ph type="title"/>
          </p:nvPr>
        </p:nvSpPr>
        <p:spPr/>
        <p:txBody>
          <a:bodyPr/>
          <a:lstStyle/>
          <a:p>
            <a:r>
              <a:rPr lang="en-SG" cap="none" dirty="0"/>
              <a:t>Modelling results and evaluation</a:t>
            </a:r>
          </a:p>
        </p:txBody>
      </p:sp>
      <p:pic>
        <p:nvPicPr>
          <p:cNvPr id="6146" name="Picture 2" descr="Tableau Logo, symbol, meaning, history, PNG, brand">
            <a:extLst>
              <a:ext uri="{FF2B5EF4-FFF2-40B4-BE49-F238E27FC236}">
                <a16:creationId xmlns:a16="http://schemas.microsoft.com/office/drawing/2014/main" id="{8781F7F8-466E-B5F3-088E-B6C0F9911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0017" y="0"/>
            <a:ext cx="3473884" cy="19540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852968-3ED8-EE86-8901-D3C460705FDF}"/>
              </a:ext>
            </a:extLst>
          </p:cNvPr>
          <p:cNvPicPr>
            <a:picLocks noChangeAspect="1"/>
          </p:cNvPicPr>
          <p:nvPr/>
        </p:nvPicPr>
        <p:blipFill>
          <a:blip r:embed="rId4"/>
          <a:stretch>
            <a:fillRect/>
          </a:stretch>
        </p:blipFill>
        <p:spPr>
          <a:xfrm>
            <a:off x="942408" y="1777143"/>
            <a:ext cx="10530000" cy="4680000"/>
          </a:xfrm>
          <a:prstGeom prst="rect">
            <a:avLst/>
          </a:prstGeom>
          <a:ln>
            <a:solidFill>
              <a:schemeClr val="tx1"/>
            </a:solidFill>
          </a:ln>
        </p:spPr>
      </p:pic>
    </p:spTree>
    <p:extLst>
      <p:ext uri="{BB962C8B-B14F-4D97-AF65-F5344CB8AC3E}">
        <p14:creationId xmlns:p14="http://schemas.microsoft.com/office/powerpoint/2010/main" val="3001780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A198-E237-EDDC-28DF-8D308428DC22}"/>
              </a:ext>
            </a:extLst>
          </p:cNvPr>
          <p:cNvSpPr>
            <a:spLocks noGrp="1"/>
          </p:cNvSpPr>
          <p:nvPr>
            <p:ph type="title"/>
          </p:nvPr>
        </p:nvSpPr>
        <p:spPr/>
        <p:txBody>
          <a:bodyPr/>
          <a:lstStyle/>
          <a:p>
            <a:r>
              <a:rPr lang="en-SG" cap="none" dirty="0"/>
              <a:t>Limitations and recommendations</a:t>
            </a:r>
          </a:p>
        </p:txBody>
      </p:sp>
      <p:pic>
        <p:nvPicPr>
          <p:cNvPr id="1026" name="Picture 2" descr="Why (and How) Companies Should Better Prepare For Geopolitical Threats -  Forbes India">
            <a:extLst>
              <a:ext uri="{FF2B5EF4-FFF2-40B4-BE49-F238E27FC236}">
                <a16:creationId xmlns:a16="http://schemas.microsoft.com/office/drawing/2014/main" id="{2412245A-CD7A-7C3B-1CA9-949A35DDBD8D}"/>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66651" y="9434"/>
            <a:ext cx="10272849" cy="684856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35E6204-7930-D968-BBC4-5E2A4B29B1EB}"/>
              </a:ext>
            </a:extLst>
          </p:cNvPr>
          <p:cNvSpPr>
            <a:spLocks noGrp="1"/>
          </p:cNvSpPr>
          <p:nvPr>
            <p:ph idx="1"/>
          </p:nvPr>
        </p:nvSpPr>
        <p:spPr>
          <a:xfrm>
            <a:off x="1024128" y="2178021"/>
            <a:ext cx="10600025" cy="4023360"/>
          </a:xfrm>
        </p:spPr>
        <p:txBody>
          <a:bodyPr>
            <a:normAutofit/>
          </a:bodyPr>
          <a:lstStyle/>
          <a:p>
            <a:pPr>
              <a:buSzPct val="110000"/>
              <a:buFont typeface="Wingdings" panose="05000000000000000000" pitchFamily="2" charset="2"/>
              <a:buChar char="§"/>
            </a:pPr>
            <a:r>
              <a:rPr lang="en-SG" sz="2800" dirty="0"/>
              <a:t> Dataset does not take other factors into consideration</a:t>
            </a:r>
          </a:p>
          <a:p>
            <a:pPr marL="525780" lvl="2" indent="-91440">
              <a:spcBef>
                <a:spcPts val="1200"/>
              </a:spcBef>
              <a:spcAft>
                <a:spcPts val="200"/>
              </a:spcAft>
              <a:buSzPct val="110000"/>
              <a:buFont typeface="Wingdings" panose="05000000000000000000" pitchFamily="2" charset="2"/>
              <a:buChar char="§"/>
            </a:pPr>
            <a:r>
              <a:rPr lang="en-SG" sz="2400" dirty="0"/>
              <a:t> Petronas is state-owned by Malaysia, but solution says to divest 13 out of 20 of its Malaysia fields</a:t>
            </a:r>
          </a:p>
          <a:p>
            <a:pPr marL="525780" lvl="2" indent="-91440">
              <a:spcBef>
                <a:spcPts val="1200"/>
              </a:spcBef>
              <a:spcAft>
                <a:spcPts val="200"/>
              </a:spcAft>
              <a:buSzPct val="110000"/>
              <a:buFont typeface="Wingdings" panose="05000000000000000000" pitchFamily="2" charset="2"/>
              <a:buChar char="§"/>
            </a:pPr>
            <a:r>
              <a:rPr lang="en-SG" sz="2400" dirty="0"/>
              <a:t> Might have to add constraints for NOCs to have a 100% investment in their home country’s fields</a:t>
            </a:r>
          </a:p>
          <a:p>
            <a:pPr>
              <a:buSzPct val="110000"/>
              <a:buFont typeface="Wingdings" panose="05000000000000000000" pitchFamily="2" charset="2"/>
              <a:buChar char="§"/>
            </a:pPr>
            <a:r>
              <a:rPr lang="en-SG" sz="2800" dirty="0"/>
              <a:t> Restricted free license</a:t>
            </a:r>
          </a:p>
          <a:p>
            <a:pPr marL="525780" lvl="2" indent="-91440">
              <a:spcBef>
                <a:spcPts val="1200"/>
              </a:spcBef>
              <a:spcAft>
                <a:spcPts val="200"/>
              </a:spcAft>
              <a:buSzPct val="110000"/>
              <a:buFont typeface="Wingdings" panose="05000000000000000000" pitchFamily="2" charset="2"/>
              <a:buChar char="§"/>
            </a:pPr>
            <a:r>
              <a:rPr lang="en-SG" sz="2400" dirty="0"/>
              <a:t> Free license for academics, valid for 1 year per registration</a:t>
            </a:r>
          </a:p>
        </p:txBody>
      </p:sp>
    </p:spTree>
    <p:extLst>
      <p:ext uri="{BB962C8B-B14F-4D97-AF65-F5344CB8AC3E}">
        <p14:creationId xmlns:p14="http://schemas.microsoft.com/office/powerpoint/2010/main" val="2849989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l="2109" r="54659" b="9091"/>
          <a:stretch/>
        </p:blipFill>
        <p:spPr>
          <a:xfrm>
            <a:off x="20" y="975"/>
            <a:ext cx="12191980" cy="6858000"/>
          </a:xfrm>
          <a:prstGeom prst="rect">
            <a:avLst/>
          </a:prstGeom>
        </p:spPr>
      </p:pic>
      <p:sp>
        <p:nvSpPr>
          <p:cNvPr id="50" name="Rectangle 9">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12192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57200" y="4960137"/>
            <a:ext cx="7772400" cy="1463040"/>
          </a:xfrm>
        </p:spPr>
        <p:txBody>
          <a:bodyPr>
            <a:normAutofit/>
          </a:bodyPr>
          <a:lstStyle/>
          <a:p>
            <a:pPr marL="0" lvl="0" indent="0" rtl="0">
              <a:spcBef>
                <a:spcPts val="0"/>
              </a:spcBef>
              <a:spcAft>
                <a:spcPts val="0"/>
              </a:spcAft>
              <a:buNone/>
            </a:pPr>
            <a:r>
              <a:rPr lang="en-US" b="1" cap="none" dirty="0">
                <a:solidFill>
                  <a:srgbClr val="FFFFFF"/>
                </a:solidFill>
                <a:latin typeface="Lora"/>
                <a:ea typeface="Lora"/>
                <a:cs typeface="Lora"/>
                <a:sym typeface="Lora"/>
              </a:rPr>
              <a:t>THANK YOU!</a:t>
            </a:r>
          </a:p>
        </p:txBody>
      </p:sp>
      <p:cxnSp>
        <p:nvCxnSpPr>
          <p:cNvPr id="51" name="Straight Connector 11">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15554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4574-6083-1CD3-7F24-F524130A480B}"/>
              </a:ext>
            </a:extLst>
          </p:cNvPr>
          <p:cNvSpPr>
            <a:spLocks noGrp="1"/>
          </p:cNvSpPr>
          <p:nvPr>
            <p:ph type="title"/>
          </p:nvPr>
        </p:nvSpPr>
        <p:spPr/>
        <p:txBody>
          <a:bodyPr/>
          <a:lstStyle/>
          <a:p>
            <a:r>
              <a:rPr lang="en-SG" cap="none" dirty="0"/>
              <a:t>Content Page</a:t>
            </a:r>
          </a:p>
        </p:txBody>
      </p:sp>
      <p:sp>
        <p:nvSpPr>
          <p:cNvPr id="3" name="Content Placeholder 2">
            <a:extLst>
              <a:ext uri="{FF2B5EF4-FFF2-40B4-BE49-F238E27FC236}">
                <a16:creationId xmlns:a16="http://schemas.microsoft.com/office/drawing/2014/main" id="{C9A1C15E-9BA8-BDE6-0054-42F173B8CA47}"/>
              </a:ext>
            </a:extLst>
          </p:cNvPr>
          <p:cNvSpPr>
            <a:spLocks noGrp="1"/>
          </p:cNvSpPr>
          <p:nvPr>
            <p:ph idx="1"/>
          </p:nvPr>
        </p:nvSpPr>
        <p:spPr>
          <a:xfrm>
            <a:off x="1024128" y="2158453"/>
            <a:ext cx="9720073" cy="4023360"/>
          </a:xfrm>
        </p:spPr>
        <p:txBody>
          <a:bodyPr>
            <a:normAutofit/>
          </a:bodyPr>
          <a:lstStyle/>
          <a:p>
            <a:pPr>
              <a:buSzPct val="110000"/>
              <a:buFont typeface="Wingdings" panose="05000000000000000000" pitchFamily="2" charset="2"/>
              <a:buChar char="§"/>
            </a:pPr>
            <a:r>
              <a:rPr lang="en-SG" sz="2400" dirty="0"/>
              <a:t> Project introduction</a:t>
            </a:r>
          </a:p>
          <a:p>
            <a:pPr>
              <a:buSzPct val="110000"/>
              <a:buFont typeface="Wingdings" panose="05000000000000000000" pitchFamily="2" charset="2"/>
              <a:buChar char="§"/>
            </a:pPr>
            <a:r>
              <a:rPr lang="en-SG" sz="2400" dirty="0"/>
              <a:t> Business problem and objective</a:t>
            </a:r>
          </a:p>
          <a:p>
            <a:pPr>
              <a:buSzPct val="110000"/>
              <a:buFont typeface="Wingdings" panose="05000000000000000000" pitchFamily="2" charset="2"/>
              <a:buChar char="§"/>
            </a:pPr>
            <a:r>
              <a:rPr lang="en-SG" sz="2400" dirty="0"/>
              <a:t> Literature review</a:t>
            </a:r>
          </a:p>
          <a:p>
            <a:pPr>
              <a:buSzPct val="110000"/>
              <a:buFont typeface="Wingdings" panose="05000000000000000000" pitchFamily="2" charset="2"/>
              <a:buChar char="§"/>
            </a:pPr>
            <a:r>
              <a:rPr lang="en-SG" sz="2400" dirty="0"/>
              <a:t> Data understanding</a:t>
            </a:r>
          </a:p>
          <a:p>
            <a:pPr>
              <a:buSzPct val="110000"/>
              <a:buFont typeface="Wingdings" panose="05000000000000000000" pitchFamily="2" charset="2"/>
              <a:buChar char="§"/>
            </a:pPr>
            <a:r>
              <a:rPr lang="en-SG" sz="2400" dirty="0"/>
              <a:t> Data preparation</a:t>
            </a:r>
          </a:p>
          <a:p>
            <a:pPr>
              <a:buSzPct val="110000"/>
              <a:buFont typeface="Wingdings" panose="05000000000000000000" pitchFamily="2" charset="2"/>
              <a:buChar char="§"/>
            </a:pPr>
            <a:r>
              <a:rPr lang="en-SG" sz="2400" dirty="0"/>
              <a:t> Data modelling</a:t>
            </a:r>
          </a:p>
          <a:p>
            <a:pPr>
              <a:buSzPct val="110000"/>
              <a:buFont typeface="Wingdings" panose="05000000000000000000" pitchFamily="2" charset="2"/>
              <a:buChar char="§"/>
            </a:pPr>
            <a:r>
              <a:rPr lang="en-SG" sz="2400" dirty="0"/>
              <a:t> Modelling results and evaluation</a:t>
            </a:r>
          </a:p>
          <a:p>
            <a:pPr>
              <a:buSzPct val="110000"/>
              <a:buFont typeface="Wingdings" panose="05000000000000000000" pitchFamily="2" charset="2"/>
              <a:buChar char="§"/>
            </a:pPr>
            <a:r>
              <a:rPr lang="en-SG" sz="2400" dirty="0"/>
              <a:t> Limitations and recommendations</a:t>
            </a:r>
          </a:p>
        </p:txBody>
      </p:sp>
    </p:spTree>
    <p:extLst>
      <p:ext uri="{BB962C8B-B14F-4D97-AF65-F5344CB8AC3E}">
        <p14:creationId xmlns:p14="http://schemas.microsoft.com/office/powerpoint/2010/main" val="888878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r>
              <a:rPr lang="en-US" cap="none" dirty="0"/>
              <a:t>Project introduction</a:t>
            </a:r>
          </a:p>
        </p:txBody>
      </p:sp>
      <p:graphicFrame>
        <p:nvGraphicFramePr>
          <p:cNvPr id="5" name="Content Placeholder 2" descr="SmartArt graphic placeholder">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4007370291"/>
              </p:ext>
            </p:extLst>
          </p:nvPr>
        </p:nvGraphicFramePr>
        <p:xfrm>
          <a:off x="1023938" y="2100471"/>
          <a:ext cx="9975366" cy="4048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0174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Thong Guan's Support for the Paris Agreement: A Sustainable Partnership">
            <a:extLst>
              <a:ext uri="{FF2B5EF4-FFF2-40B4-BE49-F238E27FC236}">
                <a16:creationId xmlns:a16="http://schemas.microsoft.com/office/drawing/2014/main" id="{1F0C4E84-1FA9-7F15-FA7C-0883491DCB4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952500" y="0"/>
            <a:ext cx="10287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p:txBody>
          <a:bodyPr>
            <a:normAutofit/>
          </a:bodyPr>
          <a:lstStyle/>
          <a:p>
            <a:r>
              <a:rPr lang="en-US" cap="none"/>
              <a:t>Business problem and objective</a:t>
            </a:r>
            <a:endParaRPr lang="en-US" cap="none" dirty="0"/>
          </a:p>
        </p:txBody>
      </p:sp>
      <p:sp>
        <p:nvSpPr>
          <p:cNvPr id="4" name="Content Placeholder 3">
            <a:extLst>
              <a:ext uri="{FF2B5EF4-FFF2-40B4-BE49-F238E27FC236}">
                <a16:creationId xmlns:a16="http://schemas.microsoft.com/office/drawing/2014/main" id="{3F220479-426E-9E4E-2723-C6725E704284}"/>
              </a:ext>
            </a:extLst>
          </p:cNvPr>
          <p:cNvSpPr>
            <a:spLocks noGrp="1"/>
          </p:cNvSpPr>
          <p:nvPr>
            <p:ph sz="half" idx="1"/>
          </p:nvPr>
        </p:nvSpPr>
        <p:spPr/>
        <p:txBody>
          <a:bodyPr>
            <a:normAutofit/>
          </a:bodyPr>
          <a:lstStyle/>
          <a:p>
            <a:pPr>
              <a:buFont typeface="Wingdings" panose="05000000000000000000" pitchFamily="2" charset="2"/>
              <a:buChar char="§"/>
            </a:pPr>
            <a:r>
              <a:rPr lang="en-SG" dirty="0"/>
              <a:t>15% of energy-related emissions</a:t>
            </a:r>
            <a:br>
              <a:rPr lang="en-SG" dirty="0"/>
            </a:br>
            <a:r>
              <a:rPr lang="en-SG" dirty="0"/>
              <a:t> worldwide</a:t>
            </a:r>
          </a:p>
          <a:p>
            <a:pPr>
              <a:buFont typeface="Wingdings" panose="05000000000000000000" pitchFamily="2" charset="2"/>
              <a:buChar char="§"/>
            </a:pPr>
            <a:r>
              <a:rPr lang="en-SG" dirty="0"/>
              <a:t> Pressure to reduce emissions</a:t>
            </a:r>
          </a:p>
          <a:p>
            <a:pPr>
              <a:buFont typeface="Wingdings" panose="05000000000000000000" pitchFamily="2" charset="2"/>
              <a:buChar char="§"/>
            </a:pPr>
            <a:r>
              <a:rPr lang="en-SG" dirty="0"/>
              <a:t> Effects of climate change</a:t>
            </a:r>
          </a:p>
        </p:txBody>
      </p:sp>
      <p:sp>
        <p:nvSpPr>
          <p:cNvPr id="6" name="Content Placeholder 5">
            <a:extLst>
              <a:ext uri="{FF2B5EF4-FFF2-40B4-BE49-F238E27FC236}">
                <a16:creationId xmlns:a16="http://schemas.microsoft.com/office/drawing/2014/main" id="{C45B9531-392E-1CE0-3EDE-BEC6A2B33390}"/>
              </a:ext>
            </a:extLst>
          </p:cNvPr>
          <p:cNvSpPr>
            <a:spLocks noGrp="1"/>
          </p:cNvSpPr>
          <p:nvPr>
            <p:ph sz="half" idx="2"/>
          </p:nvPr>
        </p:nvSpPr>
        <p:spPr/>
        <p:txBody>
          <a:bodyPr/>
          <a:lstStyle/>
          <a:p>
            <a:pPr>
              <a:buFont typeface="Wingdings" panose="05000000000000000000" pitchFamily="2" charset="2"/>
              <a:buChar char="§"/>
            </a:pPr>
            <a:r>
              <a:rPr lang="en-SG" dirty="0"/>
              <a:t> Optimize production portfolio</a:t>
            </a:r>
          </a:p>
          <a:p>
            <a:pPr>
              <a:buFont typeface="Wingdings" panose="05000000000000000000" pitchFamily="2" charset="2"/>
              <a:buChar char="§"/>
            </a:pPr>
            <a:r>
              <a:rPr lang="en-SG" dirty="0"/>
              <a:t> Maximize production while minimizing</a:t>
            </a:r>
            <a:br>
              <a:rPr lang="en-SG" dirty="0"/>
            </a:br>
            <a:r>
              <a:rPr lang="en-SG" dirty="0"/>
              <a:t> emissions</a:t>
            </a:r>
          </a:p>
          <a:p>
            <a:pPr>
              <a:buFont typeface="Wingdings" panose="05000000000000000000" pitchFamily="2" charset="2"/>
              <a:buChar char="§"/>
            </a:pPr>
            <a:r>
              <a:rPr lang="en-SG" dirty="0"/>
              <a:t> Identify assets within existing portfolio</a:t>
            </a:r>
            <a:br>
              <a:rPr lang="en-SG" dirty="0"/>
            </a:br>
            <a:r>
              <a:rPr lang="en-SG" dirty="0"/>
              <a:t> to divest</a:t>
            </a:r>
          </a:p>
        </p:txBody>
      </p:sp>
    </p:spTree>
    <p:extLst>
      <p:ext uri="{BB962C8B-B14F-4D97-AF65-F5344CB8AC3E}">
        <p14:creationId xmlns:p14="http://schemas.microsoft.com/office/powerpoint/2010/main" val="1055101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p:txBody>
          <a:bodyPr>
            <a:normAutofit/>
          </a:bodyPr>
          <a:lstStyle/>
          <a:p>
            <a:r>
              <a:rPr lang="en-US" cap="none" dirty="0"/>
              <a:t>Literature review</a:t>
            </a:r>
          </a:p>
        </p:txBody>
      </p:sp>
      <p:sp>
        <p:nvSpPr>
          <p:cNvPr id="20" name="Content Placeholder 19">
            <a:extLst>
              <a:ext uri="{FF2B5EF4-FFF2-40B4-BE49-F238E27FC236}">
                <a16:creationId xmlns:a16="http://schemas.microsoft.com/office/drawing/2014/main" id="{86E2775A-AD14-D717-DC42-DC002B47517F}"/>
              </a:ext>
            </a:extLst>
          </p:cNvPr>
          <p:cNvSpPr>
            <a:spLocks noGrp="1"/>
          </p:cNvSpPr>
          <p:nvPr>
            <p:ph idx="1"/>
          </p:nvPr>
        </p:nvSpPr>
        <p:spPr>
          <a:xfrm>
            <a:off x="1024128" y="2014330"/>
            <a:ext cx="10187211" cy="4295030"/>
          </a:xfrm>
        </p:spPr>
        <p:txBody>
          <a:bodyPr/>
          <a:lstStyle/>
          <a:p>
            <a:pPr marL="0" lvl="0" indent="0" algn="ctr" defTabSz="1155700">
              <a:lnSpc>
                <a:spcPct val="100000"/>
              </a:lnSpc>
              <a:spcBef>
                <a:spcPct val="0"/>
              </a:spcBef>
              <a:spcAft>
                <a:spcPct val="35000"/>
              </a:spcAft>
              <a:buNone/>
              <a:defRPr cap="all"/>
            </a:pPr>
            <a:r>
              <a:rPr lang="en-US" sz="3200" u="sng" kern="1200" cap="none" dirty="0"/>
              <a:t>Moubarak (2021) Project Portfolio Optimization in a Changing Energy Landscape</a:t>
            </a:r>
          </a:p>
          <a:p>
            <a:pPr marL="0" lvl="0" indent="0" algn="ctr" defTabSz="1155700">
              <a:lnSpc>
                <a:spcPct val="100000"/>
              </a:lnSpc>
              <a:spcBef>
                <a:spcPct val="0"/>
              </a:spcBef>
              <a:spcAft>
                <a:spcPct val="35000"/>
              </a:spcAft>
              <a:buNone/>
              <a:defRPr cap="all"/>
            </a:pPr>
            <a:endParaRPr lang="en-US" sz="2000" u="sng" kern="1200" cap="none" dirty="0"/>
          </a:p>
          <a:p>
            <a:pPr marL="529200" lvl="0" indent="-457200" defTabSz="1155700">
              <a:lnSpc>
                <a:spcPct val="100000"/>
              </a:lnSpc>
              <a:spcBef>
                <a:spcPct val="0"/>
              </a:spcBef>
              <a:spcAft>
                <a:spcPct val="35000"/>
              </a:spcAft>
              <a:buFont typeface="Wingdings" panose="05000000000000000000" pitchFamily="2" charset="2"/>
              <a:buChar char="§"/>
              <a:defRPr cap="all"/>
            </a:pPr>
            <a:r>
              <a:rPr lang="en-US" sz="2800" cap="none" dirty="0"/>
              <a:t>16 assets – 10 hydrocarbons, 5 wind farms, 1 Carbon Capture and Storage (CCS)</a:t>
            </a:r>
          </a:p>
          <a:p>
            <a:pPr marL="529200" indent="-457200" defTabSz="1155700">
              <a:lnSpc>
                <a:spcPct val="100000"/>
              </a:lnSpc>
              <a:spcBef>
                <a:spcPct val="0"/>
              </a:spcBef>
              <a:spcAft>
                <a:spcPct val="35000"/>
              </a:spcAft>
              <a:buFont typeface="Wingdings" panose="05000000000000000000" pitchFamily="2" charset="2"/>
              <a:buChar char="§"/>
              <a:defRPr cap="all"/>
            </a:pPr>
            <a:r>
              <a:rPr lang="en-US" sz="2800" cap="none" dirty="0"/>
              <a:t>2 scenarios – 100% investment on CCS/wind farms</a:t>
            </a:r>
            <a:endParaRPr lang="en-SG" dirty="0"/>
          </a:p>
        </p:txBody>
      </p:sp>
      <p:pic>
        <p:nvPicPr>
          <p:cNvPr id="2050" name="Picture 2" descr="Wind farm - Wikipedia">
            <a:extLst>
              <a:ext uri="{FF2B5EF4-FFF2-40B4-BE49-F238E27FC236}">
                <a16:creationId xmlns:a16="http://schemas.microsoft.com/office/drawing/2014/main" id="{38D49EC4-0891-9FB9-1BFE-999FACD2A17F}"/>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625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A198-E237-EDDC-28DF-8D308428DC22}"/>
              </a:ext>
            </a:extLst>
          </p:cNvPr>
          <p:cNvSpPr>
            <a:spLocks noGrp="1"/>
          </p:cNvSpPr>
          <p:nvPr>
            <p:ph type="title"/>
          </p:nvPr>
        </p:nvSpPr>
        <p:spPr>
          <a:xfrm>
            <a:off x="1024128" y="585216"/>
            <a:ext cx="4255443" cy="1499616"/>
          </a:xfrm>
        </p:spPr>
        <p:txBody>
          <a:bodyPr>
            <a:normAutofit/>
          </a:bodyPr>
          <a:lstStyle/>
          <a:p>
            <a:r>
              <a:rPr lang="en-SG" sz="4000" cap="none" dirty="0"/>
              <a:t>Data understanding</a:t>
            </a:r>
          </a:p>
        </p:txBody>
      </p:sp>
      <p:sp>
        <p:nvSpPr>
          <p:cNvPr id="6" name="Content Placeholder 2">
            <a:extLst>
              <a:ext uri="{FF2B5EF4-FFF2-40B4-BE49-F238E27FC236}">
                <a16:creationId xmlns:a16="http://schemas.microsoft.com/office/drawing/2014/main" id="{654AF988-67B6-8D6D-AD04-C1537467183B}"/>
              </a:ext>
            </a:extLst>
          </p:cNvPr>
          <p:cNvSpPr>
            <a:spLocks noGrp="1"/>
          </p:cNvSpPr>
          <p:nvPr>
            <p:ph idx="1"/>
          </p:nvPr>
        </p:nvSpPr>
        <p:spPr>
          <a:xfrm>
            <a:off x="1024128" y="2286000"/>
            <a:ext cx="4950787" cy="4023360"/>
          </a:xfrm>
        </p:spPr>
        <p:txBody>
          <a:bodyPr>
            <a:normAutofit/>
          </a:bodyPr>
          <a:lstStyle/>
          <a:p>
            <a:pPr defTabSz="1440000">
              <a:buSzPct val="110000"/>
              <a:buFont typeface="Wingdings" panose="05000000000000000000" pitchFamily="2" charset="2"/>
              <a:buChar char="§"/>
              <a:tabLst>
                <a:tab pos="360000" algn="l"/>
              </a:tabLst>
            </a:pPr>
            <a:r>
              <a:rPr lang="en-SG" sz="2000" dirty="0"/>
              <a:t> Upstream oil and gas companies in Asia</a:t>
            </a:r>
          </a:p>
          <a:p>
            <a:pPr marL="468000" lvl="1" defTabSz="1080000">
              <a:buSzPct val="110000"/>
              <a:buFont typeface="Wingdings" panose="05000000000000000000" pitchFamily="2" charset="2"/>
              <a:buChar char="§"/>
            </a:pPr>
            <a:r>
              <a:rPr lang="en-SG" dirty="0"/>
              <a:t> Company information</a:t>
            </a:r>
          </a:p>
          <a:p>
            <a:pPr marL="468000" lvl="1" defTabSz="1080000">
              <a:buSzPct val="110000"/>
              <a:buFont typeface="Wingdings" panose="05000000000000000000" pitchFamily="2" charset="2"/>
              <a:buChar char="§"/>
            </a:pPr>
            <a:r>
              <a:rPr lang="en-SG" dirty="0"/>
              <a:t> Hydrocarbon types</a:t>
            </a:r>
          </a:p>
          <a:p>
            <a:pPr marL="468000" lvl="1" defTabSz="1080000">
              <a:buSzPct val="110000"/>
              <a:buFont typeface="Wingdings" panose="05000000000000000000" pitchFamily="2" charset="2"/>
              <a:buChar char="§"/>
            </a:pPr>
            <a:r>
              <a:rPr lang="en-SG" dirty="0"/>
              <a:t> Field characteristics</a:t>
            </a:r>
          </a:p>
          <a:p>
            <a:pPr>
              <a:buSzPct val="110000"/>
              <a:buFont typeface="Wingdings" panose="05000000000000000000" pitchFamily="2" charset="2"/>
              <a:buChar char="§"/>
            </a:pPr>
            <a:r>
              <a:rPr lang="en-SG" sz="2000" dirty="0"/>
              <a:t> Focus on 10 companies</a:t>
            </a:r>
          </a:p>
          <a:p>
            <a:pPr marL="468000" lvl="1" defTabSz="1080000">
              <a:buSzPct val="110000"/>
              <a:buFont typeface="Wingdings" panose="05000000000000000000" pitchFamily="2" charset="2"/>
              <a:buChar char="§"/>
            </a:pPr>
            <a:r>
              <a:rPr lang="en-SG" dirty="0"/>
              <a:t> 5 International Oil Companies (IOC)</a:t>
            </a:r>
          </a:p>
          <a:p>
            <a:pPr marL="468000" lvl="1" defTabSz="1080000">
              <a:buSzPct val="110000"/>
              <a:buFont typeface="Wingdings" panose="05000000000000000000" pitchFamily="2" charset="2"/>
              <a:buChar char="§"/>
            </a:pPr>
            <a:r>
              <a:rPr lang="en-SG" dirty="0"/>
              <a:t> 5 National Oil Companies (NOC)</a:t>
            </a:r>
          </a:p>
          <a:p>
            <a:pPr marL="650880" lvl="2" defTabSz="1080000">
              <a:buSzPct val="110000"/>
              <a:buFont typeface="Wingdings" panose="05000000000000000000" pitchFamily="2" charset="2"/>
              <a:buChar char="§"/>
            </a:pPr>
            <a:r>
              <a:rPr lang="en-SG" sz="1600" dirty="0"/>
              <a:t>ONGC - India</a:t>
            </a:r>
          </a:p>
          <a:p>
            <a:pPr marL="650880" lvl="2" defTabSz="1080000">
              <a:buSzPct val="110000"/>
              <a:buFont typeface="Wingdings" panose="05000000000000000000" pitchFamily="2" charset="2"/>
              <a:buChar char="§"/>
            </a:pPr>
            <a:r>
              <a:rPr lang="en-SG" sz="1600" dirty="0"/>
              <a:t>Sinopec - China</a:t>
            </a:r>
          </a:p>
          <a:p>
            <a:pPr marL="650880" lvl="2" defTabSz="1080000">
              <a:buSzPct val="110000"/>
              <a:buFont typeface="Wingdings" panose="05000000000000000000" pitchFamily="2" charset="2"/>
              <a:buChar char="§"/>
            </a:pPr>
            <a:r>
              <a:rPr lang="en-SG" sz="1600" dirty="0"/>
              <a:t>PTTEP - Thailand</a:t>
            </a:r>
          </a:p>
          <a:p>
            <a:pPr marL="650880" lvl="2" defTabSz="1080000">
              <a:buSzPct val="110000"/>
              <a:buFont typeface="Wingdings" panose="05000000000000000000" pitchFamily="2" charset="2"/>
              <a:buChar char="§"/>
            </a:pPr>
            <a:r>
              <a:rPr lang="en-SG" sz="1600" dirty="0"/>
              <a:t>Petronas - Malaysia</a:t>
            </a:r>
          </a:p>
          <a:p>
            <a:pPr marL="650880" lvl="2" defTabSz="1080000">
              <a:buSzPct val="110000"/>
              <a:buFont typeface="Wingdings" panose="05000000000000000000" pitchFamily="2" charset="2"/>
              <a:buChar char="§"/>
            </a:pPr>
            <a:r>
              <a:rPr lang="en-SG" sz="1600" dirty="0" err="1"/>
              <a:t>Pertamina</a:t>
            </a:r>
            <a:r>
              <a:rPr lang="en-SG" sz="1600" dirty="0"/>
              <a:t> - Indonesia</a:t>
            </a:r>
          </a:p>
        </p:txBody>
      </p:sp>
      <p:pic>
        <p:nvPicPr>
          <p:cNvPr id="16" name="Picture 15" descr="A screenshot of a computer&#10;&#10;Description automatically generated">
            <a:extLst>
              <a:ext uri="{FF2B5EF4-FFF2-40B4-BE49-F238E27FC236}">
                <a16:creationId xmlns:a16="http://schemas.microsoft.com/office/drawing/2014/main" id="{FF1EE17D-4C19-F9D2-80AC-3C0FC6B31C8A}"/>
              </a:ext>
            </a:extLst>
          </p:cNvPr>
          <p:cNvPicPr>
            <a:picLocks noChangeAspect="1"/>
          </p:cNvPicPr>
          <p:nvPr/>
        </p:nvPicPr>
        <p:blipFill>
          <a:blip r:embed="rId3"/>
          <a:stretch>
            <a:fillRect/>
          </a:stretch>
        </p:blipFill>
        <p:spPr>
          <a:xfrm>
            <a:off x="5727526" y="3112994"/>
            <a:ext cx="5678424" cy="1306037"/>
          </a:xfrm>
          <a:prstGeom prst="rect">
            <a:avLst/>
          </a:prstGeom>
        </p:spPr>
      </p:pic>
      <p:pic>
        <p:nvPicPr>
          <p:cNvPr id="7170" name="Picture 2" descr="Excel Logo, symbol, meaning, history, PNG, brand">
            <a:extLst>
              <a:ext uri="{FF2B5EF4-FFF2-40B4-BE49-F238E27FC236}">
                <a16:creationId xmlns:a16="http://schemas.microsoft.com/office/drawing/2014/main" id="{7946D1E8-92CE-18EF-C30D-136389FE0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4548" y="150313"/>
            <a:ext cx="3260941" cy="1834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23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A198-E237-EDDC-28DF-8D308428DC22}"/>
              </a:ext>
            </a:extLst>
          </p:cNvPr>
          <p:cNvSpPr>
            <a:spLocks noGrp="1"/>
          </p:cNvSpPr>
          <p:nvPr>
            <p:ph type="title"/>
          </p:nvPr>
        </p:nvSpPr>
        <p:spPr/>
        <p:txBody>
          <a:bodyPr/>
          <a:lstStyle/>
          <a:p>
            <a:r>
              <a:rPr lang="en-SG" cap="none" dirty="0"/>
              <a:t>Data preparation</a:t>
            </a:r>
          </a:p>
        </p:txBody>
      </p:sp>
      <p:sp>
        <p:nvSpPr>
          <p:cNvPr id="4" name="Content Placeholder 2">
            <a:extLst>
              <a:ext uri="{FF2B5EF4-FFF2-40B4-BE49-F238E27FC236}">
                <a16:creationId xmlns:a16="http://schemas.microsoft.com/office/drawing/2014/main" id="{263E3072-5F1A-33ED-850F-8B95877D7327}"/>
              </a:ext>
            </a:extLst>
          </p:cNvPr>
          <p:cNvSpPr>
            <a:spLocks noGrp="1"/>
          </p:cNvSpPr>
          <p:nvPr>
            <p:ph idx="1"/>
          </p:nvPr>
        </p:nvSpPr>
        <p:spPr>
          <a:xfrm>
            <a:off x="1024128" y="2228125"/>
            <a:ext cx="10073932" cy="4023360"/>
          </a:xfrm>
        </p:spPr>
        <p:txBody>
          <a:bodyPr>
            <a:normAutofit lnSpcReduction="10000"/>
          </a:bodyPr>
          <a:lstStyle/>
          <a:p>
            <a:pPr>
              <a:buSzPct val="110000"/>
              <a:buFont typeface="Wingdings" panose="05000000000000000000" pitchFamily="2" charset="2"/>
              <a:buChar char="§"/>
            </a:pPr>
            <a:r>
              <a:rPr lang="en-SG" sz="2400" dirty="0"/>
              <a:t> Standardised company names &amp; subsidiary names</a:t>
            </a:r>
          </a:p>
          <a:p>
            <a:pPr>
              <a:buSzPct val="110000"/>
              <a:buFont typeface="Wingdings" panose="05000000000000000000" pitchFamily="2" charset="2"/>
              <a:buChar char="§"/>
            </a:pPr>
            <a:r>
              <a:rPr lang="en-SG" sz="2400" dirty="0"/>
              <a:t> Filtered data for the focus companies in years 2021 to 2030</a:t>
            </a:r>
          </a:p>
          <a:p>
            <a:pPr>
              <a:buSzPct val="110000"/>
              <a:buFont typeface="Wingdings" panose="05000000000000000000" pitchFamily="2" charset="2"/>
              <a:buChar char="§"/>
            </a:pPr>
            <a:r>
              <a:rPr lang="en-SG" sz="2400" dirty="0"/>
              <a:t> Removed unnecessary and irrelevant columns</a:t>
            </a:r>
          </a:p>
          <a:p>
            <a:pPr>
              <a:buSzPct val="110000"/>
              <a:buFont typeface="Wingdings" panose="05000000000000000000" pitchFamily="2" charset="2"/>
              <a:buChar char="§"/>
            </a:pPr>
            <a:r>
              <a:rPr lang="en-SG" sz="2400" dirty="0"/>
              <a:t> Multiplied metric values by 1,000 to change the unit of measurement to </a:t>
            </a:r>
            <a:r>
              <a:rPr lang="en-SG" sz="2400" dirty="0" err="1"/>
              <a:t>boe</a:t>
            </a:r>
            <a:r>
              <a:rPr lang="en-SG" sz="2400" dirty="0"/>
              <a:t>/d</a:t>
            </a:r>
          </a:p>
          <a:p>
            <a:pPr>
              <a:buSzPct val="110000"/>
              <a:buFont typeface="Wingdings" panose="05000000000000000000" pitchFamily="2" charset="2"/>
              <a:buChar char="§"/>
            </a:pPr>
            <a:r>
              <a:rPr lang="en-SG" sz="2400" dirty="0"/>
              <a:t> Renamed Condensate and NGL values to </a:t>
            </a:r>
            <a:r>
              <a:rPr lang="en-SG" sz="2400" dirty="0" err="1"/>
              <a:t>Condensate_ngl</a:t>
            </a:r>
            <a:endParaRPr lang="en-SG" sz="2400" dirty="0"/>
          </a:p>
          <a:p>
            <a:pPr>
              <a:buSzPct val="110000"/>
              <a:buFont typeface="Wingdings" panose="05000000000000000000" pitchFamily="2" charset="2"/>
              <a:buChar char="§"/>
            </a:pPr>
            <a:r>
              <a:rPr lang="en-SG" sz="2400" dirty="0"/>
              <a:t> Pivoted columns to get Oil, </a:t>
            </a:r>
            <a:r>
              <a:rPr lang="en-SG" sz="2400" dirty="0" err="1"/>
              <a:t>Condensate_ngl</a:t>
            </a:r>
            <a:r>
              <a:rPr lang="en-SG" sz="2400" dirty="0"/>
              <a:t>, Onshore, and Offshore columns</a:t>
            </a:r>
          </a:p>
          <a:p>
            <a:pPr>
              <a:buSzPct val="110000"/>
              <a:buFont typeface="Wingdings" panose="05000000000000000000" pitchFamily="2" charset="2"/>
              <a:buChar char="§"/>
            </a:pPr>
            <a:r>
              <a:rPr lang="en-SG" sz="2400" dirty="0"/>
              <a:t> Duplicated dataset to filter for each company</a:t>
            </a:r>
          </a:p>
          <a:p>
            <a:pPr>
              <a:buSzPct val="110000"/>
              <a:buFont typeface="Wingdings" panose="05000000000000000000" pitchFamily="2" charset="2"/>
              <a:buChar char="§"/>
            </a:pPr>
            <a:r>
              <a:rPr lang="en-SG" sz="2400" dirty="0"/>
              <a:t> Replaced empty values in “</a:t>
            </a:r>
            <a:r>
              <a:rPr lang="en-SG" sz="2400" dirty="0" err="1"/>
              <a:t>sector_name</a:t>
            </a:r>
            <a:r>
              <a:rPr lang="en-SG" sz="2400" dirty="0"/>
              <a:t>”, “</a:t>
            </a:r>
            <a:r>
              <a:rPr lang="en-SG" sz="2400" dirty="0" err="1"/>
              <a:t>sector_country</a:t>
            </a:r>
            <a:r>
              <a:rPr lang="en-SG" sz="2400" dirty="0"/>
              <a:t>”, and “</a:t>
            </a:r>
            <a:r>
              <a:rPr lang="en-SG" sz="2400" dirty="0" err="1"/>
              <a:t>country_region</a:t>
            </a:r>
            <a:r>
              <a:rPr lang="en-SG" sz="2400" dirty="0"/>
              <a:t>” with “</a:t>
            </a:r>
            <a:r>
              <a:rPr lang="en-SG" sz="2400" dirty="0" err="1"/>
              <a:t>field_onshore_offshore_break</a:t>
            </a:r>
            <a:r>
              <a:rPr lang="en-SG" sz="2400" dirty="0"/>
              <a:t>” for Sinopec</a:t>
            </a:r>
          </a:p>
        </p:txBody>
      </p:sp>
      <p:pic>
        <p:nvPicPr>
          <p:cNvPr id="3074" name="Picture 2" descr="Power Query - MagicOrange">
            <a:extLst>
              <a:ext uri="{FF2B5EF4-FFF2-40B4-BE49-F238E27FC236}">
                <a16:creationId xmlns:a16="http://schemas.microsoft.com/office/drawing/2014/main" id="{8C7945E4-2178-E220-9553-4F5DD0408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236" y="150313"/>
            <a:ext cx="4572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158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A198-E237-EDDC-28DF-8D308428DC22}"/>
              </a:ext>
            </a:extLst>
          </p:cNvPr>
          <p:cNvSpPr>
            <a:spLocks noGrp="1"/>
          </p:cNvSpPr>
          <p:nvPr>
            <p:ph type="title"/>
          </p:nvPr>
        </p:nvSpPr>
        <p:spPr/>
        <p:txBody>
          <a:bodyPr/>
          <a:lstStyle/>
          <a:p>
            <a:r>
              <a:rPr lang="en-SG" cap="none" dirty="0"/>
              <a:t>Data preparation</a:t>
            </a:r>
          </a:p>
        </p:txBody>
      </p:sp>
      <p:sp>
        <p:nvSpPr>
          <p:cNvPr id="4" name="Content Placeholder 2">
            <a:extLst>
              <a:ext uri="{FF2B5EF4-FFF2-40B4-BE49-F238E27FC236}">
                <a16:creationId xmlns:a16="http://schemas.microsoft.com/office/drawing/2014/main" id="{263E3072-5F1A-33ED-850F-8B95877D7327}"/>
              </a:ext>
            </a:extLst>
          </p:cNvPr>
          <p:cNvSpPr>
            <a:spLocks noGrp="1"/>
          </p:cNvSpPr>
          <p:nvPr>
            <p:ph idx="1"/>
          </p:nvPr>
        </p:nvSpPr>
        <p:spPr>
          <a:xfrm>
            <a:off x="1024128" y="2228125"/>
            <a:ext cx="11050962" cy="4023360"/>
          </a:xfrm>
        </p:spPr>
        <p:txBody>
          <a:bodyPr>
            <a:normAutofit/>
          </a:bodyPr>
          <a:lstStyle/>
          <a:p>
            <a:pPr>
              <a:buSzPct val="110000"/>
              <a:buFont typeface="Wingdings" panose="05000000000000000000" pitchFamily="2" charset="2"/>
              <a:buChar char="§"/>
            </a:pPr>
            <a:r>
              <a:rPr lang="en-SG" sz="2400" dirty="0"/>
              <a:t> Imported each company’s cleaned Excel dataset</a:t>
            </a:r>
          </a:p>
          <a:p>
            <a:pPr>
              <a:buSzPct val="110000"/>
              <a:buFont typeface="Wingdings" panose="05000000000000000000" pitchFamily="2" charset="2"/>
              <a:buChar char="§"/>
            </a:pPr>
            <a:r>
              <a:rPr lang="en-SG" sz="2400" dirty="0"/>
              <a:t> Calculate and add intensities and emissions columns to </a:t>
            </a:r>
            <a:r>
              <a:rPr lang="en-SG" sz="2400" dirty="0" err="1"/>
              <a:t>DataFrame</a:t>
            </a:r>
            <a:endParaRPr lang="en-SG" sz="2400" dirty="0"/>
          </a:p>
          <a:p>
            <a:pPr>
              <a:buSzPct val="110000"/>
              <a:buFont typeface="Wingdings" panose="05000000000000000000" pitchFamily="2" charset="2"/>
              <a:buChar char="§"/>
            </a:pPr>
            <a:r>
              <a:rPr lang="en-SG" sz="2400" dirty="0"/>
              <a:t> Added a field index column to differentiate the fields</a:t>
            </a:r>
          </a:p>
          <a:p>
            <a:pPr>
              <a:buSzPct val="110000"/>
              <a:buFont typeface="Wingdings" panose="05000000000000000000" pitchFamily="2" charset="2"/>
              <a:buChar char="§"/>
            </a:pPr>
            <a:r>
              <a:rPr lang="en-SG" sz="2400" dirty="0"/>
              <a:t> Create 4 new </a:t>
            </a:r>
            <a:r>
              <a:rPr lang="en-SG" sz="2400" dirty="0" err="1"/>
              <a:t>DataFrames</a:t>
            </a:r>
            <a:r>
              <a:rPr lang="en-SG" sz="2400" dirty="0"/>
              <a:t> for production and emissions of O&amp;G / Offshore &amp; Onshore</a:t>
            </a:r>
          </a:p>
        </p:txBody>
      </p:sp>
      <p:pic>
        <p:nvPicPr>
          <p:cNvPr id="4098" name="Picture 2" descr="IT12A01: FUNDAMENTALS OF PYTHON PROGRAMMING (SF) (SYNCHRONOUS E-LEARNING) -  NTUC LearningHub">
            <a:extLst>
              <a:ext uri="{FF2B5EF4-FFF2-40B4-BE49-F238E27FC236}">
                <a16:creationId xmlns:a16="http://schemas.microsoft.com/office/drawing/2014/main" id="{A6F5E29E-DEC8-3F18-C310-8D79C9865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2965" y="313151"/>
            <a:ext cx="2828098" cy="1590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877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A198-E237-EDDC-28DF-8D308428DC22}"/>
              </a:ext>
            </a:extLst>
          </p:cNvPr>
          <p:cNvSpPr>
            <a:spLocks noGrp="1"/>
          </p:cNvSpPr>
          <p:nvPr>
            <p:ph type="title"/>
          </p:nvPr>
        </p:nvSpPr>
        <p:spPr/>
        <p:txBody>
          <a:bodyPr/>
          <a:lstStyle/>
          <a:p>
            <a:r>
              <a:rPr lang="en-SG" cap="none" dirty="0"/>
              <a:t>Data modelling</a:t>
            </a:r>
          </a:p>
        </p:txBody>
      </p:sp>
      <p:sp>
        <p:nvSpPr>
          <p:cNvPr id="4" name="Content Placeholder 2">
            <a:extLst>
              <a:ext uri="{FF2B5EF4-FFF2-40B4-BE49-F238E27FC236}">
                <a16:creationId xmlns:a16="http://schemas.microsoft.com/office/drawing/2014/main" id="{06E63F03-26A0-9B6D-2372-96788328AD10}"/>
              </a:ext>
            </a:extLst>
          </p:cNvPr>
          <p:cNvSpPr>
            <a:spLocks noGrp="1"/>
          </p:cNvSpPr>
          <p:nvPr>
            <p:ph idx="1"/>
          </p:nvPr>
        </p:nvSpPr>
        <p:spPr>
          <a:xfrm>
            <a:off x="1024128" y="2178021"/>
            <a:ext cx="10600025" cy="4023360"/>
          </a:xfrm>
        </p:spPr>
        <p:txBody>
          <a:bodyPr>
            <a:normAutofit lnSpcReduction="10000"/>
          </a:bodyPr>
          <a:lstStyle/>
          <a:p>
            <a:pPr>
              <a:buSzPct val="110000"/>
              <a:buFont typeface="Wingdings" panose="05000000000000000000" pitchFamily="2" charset="2"/>
              <a:buChar char="§"/>
            </a:pPr>
            <a:r>
              <a:rPr lang="en-SG" sz="2800" dirty="0"/>
              <a:t> Decision variables: </a:t>
            </a:r>
          </a:p>
          <a:p>
            <a:pPr marL="525780" lvl="2" indent="-91440">
              <a:spcBef>
                <a:spcPts val="1200"/>
              </a:spcBef>
              <a:spcAft>
                <a:spcPts val="200"/>
              </a:spcAft>
              <a:buSzPct val="110000"/>
              <a:buFont typeface="Wingdings" panose="05000000000000000000" pitchFamily="2" charset="2"/>
              <a:buChar char="§"/>
            </a:pPr>
            <a:r>
              <a:rPr lang="en-SG" sz="2800" dirty="0"/>
              <a:t> </a:t>
            </a:r>
            <a:r>
              <a:rPr lang="en-SG" sz="2400" dirty="0"/>
              <a:t>Binary</a:t>
            </a:r>
          </a:p>
          <a:p>
            <a:pPr marL="525780" lvl="2" indent="-91440">
              <a:spcBef>
                <a:spcPts val="1200"/>
              </a:spcBef>
              <a:spcAft>
                <a:spcPts val="200"/>
              </a:spcAft>
              <a:buSzPct val="110000"/>
              <a:buFont typeface="Wingdings" panose="05000000000000000000" pitchFamily="2" charset="2"/>
              <a:buChar char="§"/>
            </a:pPr>
            <a:r>
              <a:rPr lang="en-SG" sz="2400" dirty="0"/>
              <a:t> </a:t>
            </a:r>
            <a:r>
              <a:rPr lang="en-SG" sz="2400" dirty="0" err="1"/>
              <a:t>DataFrame</a:t>
            </a:r>
            <a:r>
              <a:rPr lang="en-SG" sz="2400" dirty="0"/>
              <a:t> index</a:t>
            </a:r>
          </a:p>
          <a:p>
            <a:pPr>
              <a:buSzPct val="110000"/>
              <a:buFont typeface="Wingdings" panose="05000000000000000000" pitchFamily="2" charset="2"/>
              <a:buChar char="§"/>
            </a:pPr>
            <a:r>
              <a:rPr lang="en-SG" sz="2800" dirty="0"/>
              <a:t> Objective:</a:t>
            </a:r>
          </a:p>
          <a:p>
            <a:pPr marL="516636" lvl="1" indent="-91440">
              <a:spcBef>
                <a:spcPts val="1200"/>
              </a:spcBef>
              <a:spcAft>
                <a:spcPts val="200"/>
              </a:spcAft>
              <a:buSzPct val="110000"/>
              <a:buFont typeface="Wingdings" panose="05000000000000000000" pitchFamily="2" charset="2"/>
              <a:buChar char="§"/>
            </a:pPr>
            <a:r>
              <a:rPr lang="en-SG" sz="2400" dirty="0"/>
              <a:t> Maximize 2030 production volume</a:t>
            </a:r>
          </a:p>
          <a:p>
            <a:pPr>
              <a:buSzPct val="110000"/>
              <a:buFont typeface="Wingdings" panose="05000000000000000000" pitchFamily="2" charset="2"/>
              <a:buChar char="§"/>
            </a:pPr>
            <a:r>
              <a:rPr lang="en-SG" sz="2800" dirty="0"/>
              <a:t> Constraints: </a:t>
            </a:r>
          </a:p>
          <a:p>
            <a:pPr marL="516636" lvl="1" indent="-91440">
              <a:spcBef>
                <a:spcPts val="1200"/>
              </a:spcBef>
              <a:spcAft>
                <a:spcPts val="200"/>
              </a:spcAft>
              <a:buSzPct val="110000"/>
              <a:buFont typeface="Wingdings" panose="05000000000000000000" pitchFamily="2" charset="2"/>
              <a:buChar char="§"/>
            </a:pPr>
            <a:r>
              <a:rPr lang="en-SG" sz="2800" dirty="0"/>
              <a:t> </a:t>
            </a:r>
            <a:r>
              <a:rPr lang="en-SG" sz="2400" dirty="0"/>
              <a:t>2030’s total emissions to be less than or equal to target</a:t>
            </a:r>
          </a:p>
          <a:p>
            <a:pPr marL="516636" lvl="1" indent="-91440">
              <a:spcBef>
                <a:spcPts val="1200"/>
              </a:spcBef>
              <a:spcAft>
                <a:spcPts val="200"/>
              </a:spcAft>
              <a:buSzPct val="110000"/>
              <a:buFont typeface="Wingdings" panose="05000000000000000000" pitchFamily="2" charset="2"/>
              <a:buChar char="§"/>
            </a:pPr>
            <a:r>
              <a:rPr lang="en-SG" sz="2400" dirty="0"/>
              <a:t> Set decision variables to 0 if there’s no production in 2030</a:t>
            </a:r>
          </a:p>
        </p:txBody>
      </p:sp>
      <p:pic>
        <p:nvPicPr>
          <p:cNvPr id="5122" name="Picture 2" descr="Gurobi Optimizer Reviews 2023: Details, Pricing, &amp; Features | G2">
            <a:extLst>
              <a:ext uri="{FF2B5EF4-FFF2-40B4-BE49-F238E27FC236}">
                <a16:creationId xmlns:a16="http://schemas.microsoft.com/office/drawing/2014/main" id="{B9F4D8BC-C9E3-08BE-A833-4AB94FB6F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5892" y="0"/>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175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Integral design</Template>
  <TotalTime>1011</TotalTime>
  <Words>1214</Words>
  <Application>Microsoft Office PowerPoint</Application>
  <PresentationFormat>Widescreen</PresentationFormat>
  <Paragraphs>135</Paragraphs>
  <Slides>18</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Lora</vt:lpstr>
      <vt:lpstr>Tw Cen MT</vt:lpstr>
      <vt:lpstr>Tw Cen MT Condensed</vt:lpstr>
      <vt:lpstr>Wingdings</vt:lpstr>
      <vt:lpstr>Wingdings 3</vt:lpstr>
      <vt:lpstr>Integral</vt:lpstr>
      <vt:lpstr>Optimization of production portfolios in the upstream oil and gas industry to minimize emissions using Python</vt:lpstr>
      <vt:lpstr>Content Page</vt:lpstr>
      <vt:lpstr>Project introduction</vt:lpstr>
      <vt:lpstr>Business problem and objective</vt:lpstr>
      <vt:lpstr>Literature review</vt:lpstr>
      <vt:lpstr>Data understanding</vt:lpstr>
      <vt:lpstr>Data preparation</vt:lpstr>
      <vt:lpstr>Data preparation</vt:lpstr>
      <vt:lpstr>Data modelling</vt:lpstr>
      <vt:lpstr>Petronas O&amp;G example</vt:lpstr>
      <vt:lpstr>Petronas O&amp;G example</vt:lpstr>
      <vt:lpstr>Data preparation</vt:lpstr>
      <vt:lpstr>Modelling results and evaluation</vt:lpstr>
      <vt:lpstr>Modelling results and evaluation</vt:lpstr>
      <vt:lpstr>Modelling results and evaluation</vt:lpstr>
      <vt:lpstr>Modelling results and evaluation</vt:lpstr>
      <vt:lpstr>Limitations and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 KHOO WAN TING (UC-FT)</dc:creator>
  <cp:lastModifiedBy># KHOO WAN TING (UC-FT)</cp:lastModifiedBy>
  <cp:revision>1</cp:revision>
  <dcterms:created xsi:type="dcterms:W3CDTF">2023-10-01T12:26:10Z</dcterms:created>
  <dcterms:modified xsi:type="dcterms:W3CDTF">2023-10-04T10:49:14Z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